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6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000A1E"/>
    <a:srgbClr val="95B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94660"/>
  </p:normalViewPr>
  <p:slideViewPr>
    <p:cSldViewPr snapToGrid="0">
      <p:cViewPr>
        <p:scale>
          <a:sx n="60" d="100"/>
          <a:sy n="60" d="100"/>
        </p:scale>
        <p:origin x="4560" y="2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0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65313"/>
            <a:ext cx="10515600" cy="2670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04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50925" y="2187575"/>
            <a:ext cx="4879975" cy="7651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Content Topic 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50925" y="3067049"/>
            <a:ext cx="4879975" cy="7651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Content Topic 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50925" y="3946524"/>
            <a:ext cx="4879975" cy="7651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Content Topic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3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Content Topic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  <p:sldLayoutId id="2147483650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36196" y="2061044"/>
            <a:ext cx="3645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21599958" rev="0"/>
              </a:camera>
              <a:lightRig rig="threePt" dir="t"/>
            </a:scene3d>
            <a:sp3d prstMaterial="matte"/>
          </a:bodyPr>
          <a:lstStyle/>
          <a:p>
            <a:pPr algn="ctr"/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Company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95226" y="4330990"/>
            <a:ext cx="2823471" cy="133064"/>
          </a:xfrm>
          <a:noFill/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Template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Left Bracket 13"/>
          <p:cNvSpPr/>
          <p:nvPr/>
        </p:nvSpPr>
        <p:spPr>
          <a:xfrm>
            <a:off x="2785716" y="2445765"/>
            <a:ext cx="765566" cy="2018289"/>
          </a:xfrm>
          <a:prstGeom prst="leftBracket">
            <a:avLst>
              <a:gd name="adj" fmla="val 0"/>
            </a:avLst>
          </a:prstGeom>
          <a:ln w="1905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5" name="Left Bracket 14"/>
          <p:cNvSpPr/>
          <p:nvPr/>
        </p:nvSpPr>
        <p:spPr>
          <a:xfrm rot="10800000">
            <a:off x="8535806" y="2445765"/>
            <a:ext cx="765566" cy="2018289"/>
          </a:xfrm>
          <a:prstGeom prst="leftBracket">
            <a:avLst>
              <a:gd name="adj" fmla="val 0"/>
            </a:avLst>
          </a:prstGeom>
          <a:ln w="1905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6" name="Rectangle 15"/>
          <p:cNvSpPr/>
          <p:nvPr/>
        </p:nvSpPr>
        <p:spPr>
          <a:xfrm>
            <a:off x="4758786" y="2977669"/>
            <a:ext cx="31149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Presentation 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20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" y="533401"/>
            <a:ext cx="3739472" cy="1276349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Starting Slide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13238" y="2795728"/>
            <a:ext cx="3706091" cy="1432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Quote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828676"/>
            <a:ext cx="45719" cy="6858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38055" y="1257300"/>
            <a:ext cx="11049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960000"/>
                </a:solidFill>
              </a:rPr>
              <a:t>“</a:t>
            </a:r>
            <a:endParaRPr lang="en-US" sz="28700" dirty="0">
              <a:solidFill>
                <a:srgbClr val="960000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8" y="508318"/>
            <a:ext cx="4568811" cy="13265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Content Outline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52714" y="1834833"/>
            <a:ext cx="6084586" cy="1180380"/>
          </a:xfrm>
        </p:spPr>
        <p:txBody>
          <a:bodyPr>
            <a:noAutofit/>
          </a:bodyPr>
          <a:lstStyle/>
          <a:p>
            <a:r>
              <a:rPr lang="en-US" sz="4400" dirty="0" smtClean="0"/>
              <a:t>Content topic 1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52713" y="3165922"/>
            <a:ext cx="6084586" cy="1180380"/>
          </a:xfrm>
        </p:spPr>
        <p:txBody>
          <a:bodyPr>
            <a:noAutofit/>
          </a:bodyPr>
          <a:lstStyle/>
          <a:p>
            <a:r>
              <a:rPr lang="en-US" sz="4400" dirty="0"/>
              <a:t>Content </a:t>
            </a:r>
            <a:r>
              <a:rPr lang="en-US" sz="4400" dirty="0" smtClean="0"/>
              <a:t>topic 2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852714" y="4497011"/>
            <a:ext cx="6084586" cy="1180380"/>
          </a:xfrm>
        </p:spPr>
        <p:txBody>
          <a:bodyPr>
            <a:noAutofit/>
          </a:bodyPr>
          <a:lstStyle/>
          <a:p>
            <a:r>
              <a:rPr lang="en-US" sz="4400" dirty="0"/>
              <a:t>Content </a:t>
            </a:r>
            <a:r>
              <a:rPr lang="en-US" sz="4400" dirty="0" smtClean="0"/>
              <a:t>topic 3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0" y="828676"/>
            <a:ext cx="45719" cy="6858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77778" y="2056689"/>
            <a:ext cx="45720" cy="400484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02966" y="3400126"/>
            <a:ext cx="45720" cy="400484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77778" y="4722074"/>
            <a:ext cx="45720" cy="400484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2480" y="3038514"/>
            <a:ext cx="9235440" cy="78097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780" y="2929970"/>
            <a:ext cx="5044440" cy="99806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Content topic 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2480" y="3038514"/>
            <a:ext cx="9235440" cy="78097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780" y="2929970"/>
            <a:ext cx="5044440" cy="99806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Content topic 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2480" y="3038514"/>
            <a:ext cx="9235440" cy="78097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780" y="2929970"/>
            <a:ext cx="5044440" cy="99806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Content topic 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 Slide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185160" y="2971800"/>
            <a:ext cx="5821680" cy="9144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-663280" y="3019325"/>
            <a:ext cx="3896567" cy="12178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-663281" y="3751031"/>
            <a:ext cx="3896567" cy="12178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-863837" y="3255171"/>
            <a:ext cx="3896567" cy="12178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863838" y="3503101"/>
            <a:ext cx="3896567" cy="12178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" y="495886"/>
            <a:ext cx="4653872" cy="13513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Contact Details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56011" y="3028783"/>
            <a:ext cx="4879975" cy="7651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Your Email Address &amp; Optional Social Media Details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0" y="828676"/>
            <a:ext cx="45719" cy="6858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44932" y="1679944"/>
            <a:ext cx="8676167" cy="96429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2033" y="1838294"/>
            <a:ext cx="6347839" cy="570961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Your Name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85160" y="2971800"/>
            <a:ext cx="5821680" cy="208753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119872" y="3627267"/>
            <a:ext cx="3035808" cy="2419523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7449589" y="4425598"/>
            <a:ext cx="1629180" cy="1298448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9224022" y="5059336"/>
            <a:ext cx="2012731" cy="1604136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10182919" y="4385548"/>
            <a:ext cx="1847088" cy="1472119"/>
          </a:xfrm>
          <a:prstGeom prst="triangle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20374" y="5396313"/>
            <a:ext cx="4620787" cy="978211"/>
          </a:xfrm>
          <a:prstGeom prst="roundRect">
            <a:avLst>
              <a:gd name="adj" fmla="val 50000"/>
            </a:avLst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677775" y="5505241"/>
            <a:ext cx="3424071" cy="43761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Your Phone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#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buntu"/>
        <a:ea typeface=""/>
        <a:cs typeface=""/>
      </a:majorFont>
      <a:minorFont>
        <a:latin typeface="Neris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44</Words>
  <Application>Microsoft Macintosh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Neris Thin</vt:lpstr>
      <vt:lpstr>Ubuntu</vt:lpstr>
      <vt:lpstr>Arial</vt:lpstr>
      <vt:lpstr>Office Theme</vt:lpstr>
      <vt:lpstr>Template</vt:lpstr>
      <vt:lpstr>Starting Slide</vt:lpstr>
      <vt:lpstr>Content Outline</vt:lpstr>
      <vt:lpstr>Content topic 1</vt:lpstr>
      <vt:lpstr>Content topic 2</vt:lpstr>
      <vt:lpstr>Content topic 3</vt:lpstr>
      <vt:lpstr>Conclusion Slide</vt:lpstr>
      <vt:lpstr>Contact Details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Haroun</dc:creator>
  <cp:lastModifiedBy>Christopher Haroun</cp:lastModifiedBy>
  <cp:revision>27</cp:revision>
  <dcterms:created xsi:type="dcterms:W3CDTF">2017-04-22T09:07:09Z</dcterms:created>
  <dcterms:modified xsi:type="dcterms:W3CDTF">2017-04-27T18:57:18Z</dcterms:modified>
  <cp:contentStatus/>
</cp:coreProperties>
</file>