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5" r:id="rId7"/>
    <p:sldId id="266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800"/>
    <a:srgbClr val="3F5378"/>
    <a:srgbClr val="1075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58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2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A7A5-6451-4FCC-8FE2-78E6849DDFC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1B94-9B75-4DAF-B276-73CC31DB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93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A7A5-6451-4FCC-8FE2-78E6849DDFC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1B94-9B75-4DAF-B276-73CC31DB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45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1543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688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253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677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6120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931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407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955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33999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2879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7412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39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A7A5-6451-4FCC-8FE2-78E6849DDFC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1B94-9B75-4DAF-B276-73CC31DB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593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A7A5-6451-4FCC-8FE2-78E6849DDFC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1B94-9B75-4DAF-B276-73CC31DB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3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A7A5-6451-4FCC-8FE2-78E6849DDFC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1B94-9B75-4DAF-B276-73CC31DB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3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A7A5-6451-4FCC-8FE2-78E6849DDFC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1B94-9B75-4DAF-B276-73CC31DB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62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A7A5-6451-4FCC-8FE2-78E6849DDFC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1B94-9B75-4DAF-B276-73CC31DB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3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A7A5-6451-4FCC-8FE2-78E6849DDFC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1B94-9B75-4DAF-B276-73CC31DB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1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A7A5-6451-4FCC-8FE2-78E6849DDFC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61B94-9B75-4DAF-B276-73CC31DB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80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1A7A5-6451-4FCC-8FE2-78E6849DDFC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61B94-9B75-4DAF-B276-73CC31DB4E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95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D913-83FD-46A1-B5B9-4F92FB02D3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7B39E3-77F9-44C0-883C-2CDE6EE8BF5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25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608306" y="2412483"/>
            <a:ext cx="897538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  <a:cs typeface="Segoe UI Semilight" panose="020B0402040204020203" pitchFamily="34" charset="0"/>
              </a:rPr>
              <a:t>CRISIS OR DELIVERING BAD NEWS POWERPOINT TEMPLATE </a:t>
            </a:r>
            <a:endParaRPr lang="en-US" sz="6600" b="1" dirty="0">
              <a:solidFill>
                <a:schemeClr val="bg1"/>
              </a:solidFill>
              <a:cs typeface="Segoe UI Semilight" panose="020B0402040204020203" pitchFamily="34" charset="0"/>
            </a:endParaRPr>
          </a:p>
        </p:txBody>
      </p:sp>
      <p:grpSp>
        <p:nvGrpSpPr>
          <p:cNvPr id="16" name="Shape 10"/>
          <p:cNvGrpSpPr/>
          <p:nvPr/>
        </p:nvGrpSpPr>
        <p:grpSpPr>
          <a:xfrm>
            <a:off x="4113426" y="0"/>
            <a:ext cx="3965148" cy="1975044"/>
            <a:chOff x="3578850" y="-50"/>
            <a:chExt cx="1816500" cy="904800"/>
          </a:xfrm>
        </p:grpSpPr>
        <p:sp>
          <p:nvSpPr>
            <p:cNvPr id="17" name="Shape 11"/>
            <p:cNvSpPr/>
            <p:nvPr/>
          </p:nvSpPr>
          <p:spPr>
            <a:xfrm rot="10800000">
              <a:off x="3578850" y="-50"/>
              <a:ext cx="1816500" cy="904800"/>
            </a:xfrm>
            <a:prstGeom prst="triangle">
              <a:avLst>
                <a:gd name="adj" fmla="val 50000"/>
              </a:avLst>
            </a:prstGeom>
            <a:solidFill>
              <a:srgbClr val="CC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2"/>
            <p:cNvSpPr/>
            <p:nvPr/>
          </p:nvSpPr>
          <p:spPr>
            <a:xfrm rot="10800000">
              <a:off x="4487250" y="-50"/>
              <a:ext cx="908100" cy="904800"/>
            </a:xfrm>
            <a:prstGeom prst="triangle">
              <a:avLst>
                <a:gd name="adj" fmla="val 100000"/>
              </a:avLst>
            </a:prstGeom>
            <a:solidFill>
              <a:srgbClr val="9900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1" name="Shape 602"/>
          <p:cNvSpPr/>
          <p:nvPr/>
        </p:nvSpPr>
        <p:spPr>
          <a:xfrm>
            <a:off x="5698118" y="367589"/>
            <a:ext cx="795764" cy="698036"/>
          </a:xfrm>
          <a:custGeom>
            <a:avLst/>
            <a:gdLst/>
            <a:ahLst/>
            <a:cxnLst/>
            <a:rect l="0" t="0" r="0" b="0"/>
            <a:pathLst>
              <a:path w="16266" h="14215" extrusionOk="0">
                <a:moveTo>
                  <a:pt x="8597" y="4397"/>
                </a:moveTo>
                <a:lnTo>
                  <a:pt x="8719" y="4421"/>
                </a:lnTo>
                <a:lnTo>
                  <a:pt x="8866" y="4445"/>
                </a:lnTo>
                <a:lnTo>
                  <a:pt x="8988" y="4519"/>
                </a:lnTo>
                <a:lnTo>
                  <a:pt x="9085" y="4616"/>
                </a:lnTo>
                <a:lnTo>
                  <a:pt x="9159" y="4714"/>
                </a:lnTo>
                <a:lnTo>
                  <a:pt x="9208" y="4836"/>
                </a:lnTo>
                <a:lnTo>
                  <a:pt x="9232" y="4958"/>
                </a:lnTo>
                <a:lnTo>
                  <a:pt x="9256" y="5105"/>
                </a:lnTo>
                <a:lnTo>
                  <a:pt x="8963" y="8939"/>
                </a:lnTo>
                <a:lnTo>
                  <a:pt x="8939" y="9086"/>
                </a:lnTo>
                <a:lnTo>
                  <a:pt x="8890" y="9232"/>
                </a:lnTo>
                <a:lnTo>
                  <a:pt x="8817" y="9330"/>
                </a:lnTo>
                <a:lnTo>
                  <a:pt x="8719" y="9452"/>
                </a:lnTo>
                <a:lnTo>
                  <a:pt x="8597" y="9525"/>
                </a:lnTo>
                <a:lnTo>
                  <a:pt x="8475" y="9599"/>
                </a:lnTo>
                <a:lnTo>
                  <a:pt x="8353" y="9648"/>
                </a:lnTo>
                <a:lnTo>
                  <a:pt x="7913" y="9648"/>
                </a:lnTo>
                <a:lnTo>
                  <a:pt x="7791" y="9599"/>
                </a:lnTo>
                <a:lnTo>
                  <a:pt x="7669" y="9525"/>
                </a:lnTo>
                <a:lnTo>
                  <a:pt x="7547" y="9452"/>
                </a:lnTo>
                <a:lnTo>
                  <a:pt x="7449" y="9330"/>
                </a:lnTo>
                <a:lnTo>
                  <a:pt x="7376" y="9232"/>
                </a:lnTo>
                <a:lnTo>
                  <a:pt x="7327" y="9086"/>
                </a:lnTo>
                <a:lnTo>
                  <a:pt x="7303" y="8939"/>
                </a:lnTo>
                <a:lnTo>
                  <a:pt x="7010" y="5105"/>
                </a:lnTo>
                <a:lnTo>
                  <a:pt x="7034" y="4958"/>
                </a:lnTo>
                <a:lnTo>
                  <a:pt x="7058" y="4836"/>
                </a:lnTo>
                <a:lnTo>
                  <a:pt x="7107" y="4714"/>
                </a:lnTo>
                <a:lnTo>
                  <a:pt x="7180" y="4616"/>
                </a:lnTo>
                <a:lnTo>
                  <a:pt x="7278" y="4519"/>
                </a:lnTo>
                <a:lnTo>
                  <a:pt x="7400" y="4445"/>
                </a:lnTo>
                <a:lnTo>
                  <a:pt x="7547" y="4421"/>
                </a:lnTo>
                <a:lnTo>
                  <a:pt x="7669" y="4397"/>
                </a:lnTo>
                <a:close/>
                <a:moveTo>
                  <a:pt x="8133" y="10429"/>
                </a:moveTo>
                <a:lnTo>
                  <a:pt x="8328" y="10454"/>
                </a:lnTo>
                <a:lnTo>
                  <a:pt x="8499" y="10502"/>
                </a:lnTo>
                <a:lnTo>
                  <a:pt x="8670" y="10600"/>
                </a:lnTo>
                <a:lnTo>
                  <a:pt x="8817" y="10722"/>
                </a:lnTo>
                <a:lnTo>
                  <a:pt x="8939" y="10869"/>
                </a:lnTo>
                <a:lnTo>
                  <a:pt x="9037" y="11040"/>
                </a:lnTo>
                <a:lnTo>
                  <a:pt x="9085" y="11211"/>
                </a:lnTo>
                <a:lnTo>
                  <a:pt x="9110" y="11406"/>
                </a:lnTo>
                <a:lnTo>
                  <a:pt x="9085" y="11601"/>
                </a:lnTo>
                <a:lnTo>
                  <a:pt x="9037" y="11797"/>
                </a:lnTo>
                <a:lnTo>
                  <a:pt x="8939" y="11943"/>
                </a:lnTo>
                <a:lnTo>
                  <a:pt x="8817" y="12090"/>
                </a:lnTo>
                <a:lnTo>
                  <a:pt x="8670" y="12212"/>
                </a:lnTo>
                <a:lnTo>
                  <a:pt x="8499" y="12310"/>
                </a:lnTo>
                <a:lnTo>
                  <a:pt x="8328" y="12359"/>
                </a:lnTo>
                <a:lnTo>
                  <a:pt x="8133" y="12383"/>
                </a:lnTo>
                <a:lnTo>
                  <a:pt x="7938" y="12359"/>
                </a:lnTo>
                <a:lnTo>
                  <a:pt x="7742" y="12310"/>
                </a:lnTo>
                <a:lnTo>
                  <a:pt x="7596" y="12212"/>
                </a:lnTo>
                <a:lnTo>
                  <a:pt x="7449" y="12090"/>
                </a:lnTo>
                <a:lnTo>
                  <a:pt x="7327" y="11943"/>
                </a:lnTo>
                <a:lnTo>
                  <a:pt x="7229" y="11797"/>
                </a:lnTo>
                <a:lnTo>
                  <a:pt x="7180" y="11601"/>
                </a:lnTo>
                <a:lnTo>
                  <a:pt x="7156" y="11406"/>
                </a:lnTo>
                <a:lnTo>
                  <a:pt x="7180" y="11211"/>
                </a:lnTo>
                <a:lnTo>
                  <a:pt x="7229" y="11040"/>
                </a:lnTo>
                <a:lnTo>
                  <a:pt x="7327" y="10869"/>
                </a:lnTo>
                <a:lnTo>
                  <a:pt x="7449" y="10722"/>
                </a:lnTo>
                <a:lnTo>
                  <a:pt x="7596" y="10600"/>
                </a:lnTo>
                <a:lnTo>
                  <a:pt x="7742" y="10502"/>
                </a:lnTo>
                <a:lnTo>
                  <a:pt x="7938" y="10454"/>
                </a:lnTo>
                <a:lnTo>
                  <a:pt x="8133" y="10429"/>
                </a:lnTo>
                <a:close/>
                <a:moveTo>
                  <a:pt x="7986" y="0"/>
                </a:moveTo>
                <a:lnTo>
                  <a:pt x="7864" y="25"/>
                </a:lnTo>
                <a:lnTo>
                  <a:pt x="7742" y="74"/>
                </a:lnTo>
                <a:lnTo>
                  <a:pt x="7620" y="123"/>
                </a:lnTo>
                <a:lnTo>
                  <a:pt x="7522" y="196"/>
                </a:lnTo>
                <a:lnTo>
                  <a:pt x="7425" y="294"/>
                </a:lnTo>
                <a:lnTo>
                  <a:pt x="7327" y="391"/>
                </a:lnTo>
                <a:lnTo>
                  <a:pt x="7254" y="489"/>
                </a:lnTo>
                <a:lnTo>
                  <a:pt x="147" y="12700"/>
                </a:lnTo>
                <a:lnTo>
                  <a:pt x="73" y="12823"/>
                </a:lnTo>
                <a:lnTo>
                  <a:pt x="25" y="12945"/>
                </a:lnTo>
                <a:lnTo>
                  <a:pt x="0" y="13067"/>
                </a:lnTo>
                <a:lnTo>
                  <a:pt x="0" y="13213"/>
                </a:lnTo>
                <a:lnTo>
                  <a:pt x="0" y="13335"/>
                </a:lnTo>
                <a:lnTo>
                  <a:pt x="25" y="13458"/>
                </a:lnTo>
                <a:lnTo>
                  <a:pt x="73" y="13604"/>
                </a:lnTo>
                <a:lnTo>
                  <a:pt x="147" y="13726"/>
                </a:lnTo>
                <a:lnTo>
                  <a:pt x="220" y="13824"/>
                </a:lnTo>
                <a:lnTo>
                  <a:pt x="293" y="13922"/>
                </a:lnTo>
                <a:lnTo>
                  <a:pt x="391" y="14019"/>
                </a:lnTo>
                <a:lnTo>
                  <a:pt x="513" y="14093"/>
                </a:lnTo>
                <a:lnTo>
                  <a:pt x="635" y="14141"/>
                </a:lnTo>
                <a:lnTo>
                  <a:pt x="757" y="14190"/>
                </a:lnTo>
                <a:lnTo>
                  <a:pt x="879" y="14215"/>
                </a:lnTo>
                <a:lnTo>
                  <a:pt x="15387" y="14215"/>
                </a:lnTo>
                <a:lnTo>
                  <a:pt x="15509" y="14190"/>
                </a:lnTo>
                <a:lnTo>
                  <a:pt x="15631" y="14141"/>
                </a:lnTo>
                <a:lnTo>
                  <a:pt x="15753" y="14093"/>
                </a:lnTo>
                <a:lnTo>
                  <a:pt x="15875" y="14019"/>
                </a:lnTo>
                <a:lnTo>
                  <a:pt x="15973" y="13922"/>
                </a:lnTo>
                <a:lnTo>
                  <a:pt x="16046" y="13824"/>
                </a:lnTo>
                <a:lnTo>
                  <a:pt x="16119" y="13726"/>
                </a:lnTo>
                <a:lnTo>
                  <a:pt x="16193" y="13604"/>
                </a:lnTo>
                <a:lnTo>
                  <a:pt x="16241" y="13458"/>
                </a:lnTo>
                <a:lnTo>
                  <a:pt x="16266" y="13335"/>
                </a:lnTo>
                <a:lnTo>
                  <a:pt x="16266" y="13213"/>
                </a:lnTo>
                <a:lnTo>
                  <a:pt x="16266" y="13067"/>
                </a:lnTo>
                <a:lnTo>
                  <a:pt x="16241" y="12945"/>
                </a:lnTo>
                <a:lnTo>
                  <a:pt x="16193" y="12823"/>
                </a:lnTo>
                <a:lnTo>
                  <a:pt x="16119" y="12700"/>
                </a:lnTo>
                <a:lnTo>
                  <a:pt x="9012" y="489"/>
                </a:lnTo>
                <a:lnTo>
                  <a:pt x="8939" y="391"/>
                </a:lnTo>
                <a:lnTo>
                  <a:pt x="8841" y="294"/>
                </a:lnTo>
                <a:lnTo>
                  <a:pt x="8744" y="196"/>
                </a:lnTo>
                <a:lnTo>
                  <a:pt x="8646" y="123"/>
                </a:lnTo>
                <a:lnTo>
                  <a:pt x="8524" y="74"/>
                </a:lnTo>
                <a:lnTo>
                  <a:pt x="8402" y="25"/>
                </a:lnTo>
                <a:lnTo>
                  <a:pt x="825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121900" tIns="121900" rIns="121900" bIns="1219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67" kern="0">
              <a:solidFill>
                <a:srgbClr val="000000"/>
              </a:solidFill>
              <a:latin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169275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3397250" y="730250"/>
            <a:ext cx="5397500" cy="53975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71"/>
          <p:cNvSpPr>
            <a:spLocks noChangeArrowheads="1"/>
          </p:cNvSpPr>
          <p:nvPr/>
        </p:nvSpPr>
        <p:spPr bwMode="auto">
          <a:xfrm>
            <a:off x="5815012" y="1267818"/>
            <a:ext cx="755650" cy="562236"/>
          </a:xfrm>
          <a:custGeom>
            <a:avLst/>
            <a:gdLst>
              <a:gd name="T0" fmla="*/ 84073 w 444"/>
              <a:gd name="T1" fmla="*/ 0 h 329"/>
              <a:gd name="T2" fmla="*/ 84073 w 444"/>
              <a:gd name="T3" fmla="*/ 0 h 329"/>
              <a:gd name="T4" fmla="*/ 0 w 444"/>
              <a:gd name="T5" fmla="*/ 84667 h 329"/>
              <a:gd name="T6" fmla="*/ 84073 w 444"/>
              <a:gd name="T7" fmla="*/ 181428 h 329"/>
              <a:gd name="T8" fmla="*/ 0 w 444"/>
              <a:gd name="T9" fmla="*/ 351971 h 329"/>
              <a:gd name="T10" fmla="*/ 0 w 444"/>
              <a:gd name="T11" fmla="*/ 396723 h 329"/>
              <a:gd name="T12" fmla="*/ 84073 w 444"/>
              <a:gd name="T13" fmla="*/ 0 h 329"/>
              <a:gd name="T14" fmla="*/ 330286 w 444"/>
              <a:gd name="T15" fmla="*/ 0 h 329"/>
              <a:gd name="T16" fmla="*/ 330286 w 444"/>
              <a:gd name="T17" fmla="*/ 0 h 329"/>
              <a:gd name="T18" fmla="*/ 245012 w 444"/>
              <a:gd name="T19" fmla="*/ 84667 h 329"/>
              <a:gd name="T20" fmla="*/ 330286 w 444"/>
              <a:gd name="T21" fmla="*/ 181428 h 329"/>
              <a:gd name="T22" fmla="*/ 245012 w 444"/>
              <a:gd name="T23" fmla="*/ 351971 h 329"/>
              <a:gd name="T24" fmla="*/ 245012 w 444"/>
              <a:gd name="T25" fmla="*/ 396723 h 329"/>
              <a:gd name="T26" fmla="*/ 330286 w 444"/>
              <a:gd name="T27" fmla="*/ 0 h 32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444" h="329">
                <a:moveTo>
                  <a:pt x="70" y="0"/>
                </a:moveTo>
                <a:lnTo>
                  <a:pt x="70" y="0"/>
                </a:lnTo>
                <a:cubicBezTo>
                  <a:pt x="26" y="0"/>
                  <a:pt x="0" y="35"/>
                  <a:pt x="0" y="70"/>
                </a:cubicBezTo>
                <a:cubicBezTo>
                  <a:pt x="0" y="115"/>
                  <a:pt x="26" y="150"/>
                  <a:pt x="70" y="150"/>
                </a:cubicBezTo>
                <a:cubicBezTo>
                  <a:pt x="142" y="150"/>
                  <a:pt x="98" y="291"/>
                  <a:pt x="0" y="291"/>
                </a:cubicBezTo>
                <a:cubicBezTo>
                  <a:pt x="0" y="328"/>
                  <a:pt x="0" y="328"/>
                  <a:pt x="0" y="328"/>
                </a:cubicBezTo>
                <a:cubicBezTo>
                  <a:pt x="168" y="328"/>
                  <a:pt x="239" y="0"/>
                  <a:pt x="70" y="0"/>
                </a:cubicBezTo>
                <a:close/>
                <a:moveTo>
                  <a:pt x="275" y="0"/>
                </a:moveTo>
                <a:lnTo>
                  <a:pt x="275" y="0"/>
                </a:lnTo>
                <a:cubicBezTo>
                  <a:pt x="239" y="0"/>
                  <a:pt x="204" y="35"/>
                  <a:pt x="204" y="70"/>
                </a:cubicBezTo>
                <a:cubicBezTo>
                  <a:pt x="204" y="115"/>
                  <a:pt x="239" y="150"/>
                  <a:pt x="275" y="150"/>
                </a:cubicBezTo>
                <a:cubicBezTo>
                  <a:pt x="354" y="150"/>
                  <a:pt x="301" y="291"/>
                  <a:pt x="204" y="291"/>
                </a:cubicBezTo>
                <a:cubicBezTo>
                  <a:pt x="204" y="328"/>
                  <a:pt x="204" y="328"/>
                  <a:pt x="204" y="328"/>
                </a:cubicBezTo>
                <a:cubicBezTo>
                  <a:pt x="381" y="328"/>
                  <a:pt x="443" y="0"/>
                  <a:pt x="275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  <a:extLst/>
        </p:spPr>
        <p:txBody>
          <a:bodyPr wrap="none" lIns="45712" tIns="22856" rIns="45712" bIns="22856" anchor="ctr"/>
          <a:lstStyle/>
          <a:p>
            <a:pPr defTabSz="913607" eaLnBrk="1" hangingPunct="1">
              <a:defRPr/>
            </a:pPr>
            <a:endParaRPr lang="en-US">
              <a:solidFill>
                <a:srgbClr val="737572"/>
              </a:solidFill>
              <a:latin typeface="Lato Light" charset="0"/>
              <a:ea typeface="MS PGothic" panose="020B0600070205080204" pitchFamily="34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98906" y="2090153"/>
            <a:ext cx="439419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>
                <a:latin typeface="+mj-lt"/>
                <a:cs typeface="Segoe UI Semilight" panose="020B0402040204020203" pitchFamily="34" charset="0"/>
              </a:rPr>
              <a:t>From a small seed a mighty trunk may grow.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898906" y="4273855"/>
            <a:ext cx="43941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i="1" dirty="0">
                <a:solidFill>
                  <a:schemeClr val="bg1">
                    <a:lumMod val="50000"/>
                  </a:schemeClr>
                </a:solidFill>
                <a:latin typeface="+mj-lt"/>
                <a:cs typeface="Segoe UI Semilight" panose="020B0402040204020203" pitchFamily="34" charset="0"/>
              </a:rPr>
              <a:t>Aeschylus</a:t>
            </a:r>
          </a:p>
        </p:txBody>
      </p:sp>
    </p:spTree>
    <p:extLst>
      <p:ext uri="{BB962C8B-B14F-4D97-AF65-F5344CB8AC3E}">
        <p14:creationId xmlns:p14="http://schemas.microsoft.com/office/powerpoint/2010/main" val="6650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783" y="120134"/>
            <a:ext cx="452970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CONTENT OUTLINE</a:t>
            </a:r>
            <a:endParaRPr lang="en-US" sz="4400" dirty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5783" y="1999734"/>
            <a:ext cx="4095480" cy="3477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92100" indent="-2921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4400" dirty="0">
                <a:latin typeface="+mj-lt"/>
                <a:cs typeface="Times New Roman" panose="02020603050405020304" pitchFamily="18" charset="0"/>
              </a:rPr>
              <a:t>Content Outline</a:t>
            </a:r>
          </a:p>
          <a:p>
            <a:pPr marL="292100" indent="-2921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4400" dirty="0" smtClean="0">
              <a:latin typeface="+mj-lt"/>
              <a:cs typeface="Times New Roman" panose="02020603050405020304" pitchFamily="18" charset="0"/>
            </a:endParaRPr>
          </a:p>
          <a:p>
            <a:pPr marL="292100" indent="-2921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+mj-lt"/>
                <a:cs typeface="Times New Roman" panose="02020603050405020304" pitchFamily="18" charset="0"/>
              </a:rPr>
              <a:t>Content </a:t>
            </a:r>
            <a:r>
              <a:rPr lang="en-US" sz="4400" dirty="0">
                <a:latin typeface="+mj-lt"/>
                <a:cs typeface="Times New Roman" panose="02020603050405020304" pitchFamily="18" charset="0"/>
              </a:rPr>
              <a:t>Outline</a:t>
            </a:r>
          </a:p>
          <a:p>
            <a:pPr marL="292100" indent="-292100"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4400" dirty="0" smtClean="0">
              <a:latin typeface="+mj-lt"/>
              <a:cs typeface="Times New Roman" panose="02020603050405020304" pitchFamily="18" charset="0"/>
            </a:endParaRPr>
          </a:p>
          <a:p>
            <a:pPr marL="292100" indent="-2921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4400" dirty="0" smtClean="0">
                <a:latin typeface="+mj-lt"/>
                <a:cs typeface="Times New Roman" panose="02020603050405020304" pitchFamily="18" charset="0"/>
              </a:rPr>
              <a:t>Content Outline</a:t>
            </a:r>
            <a:endParaRPr lang="en-US" sz="44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022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6824" y="4475392"/>
            <a:ext cx="52183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smtClean="0">
                <a:latin typeface="+mj-lt"/>
                <a:cs typeface="Times New Roman" panose="02020603050405020304" pitchFamily="18" charset="0"/>
              </a:rPr>
              <a:t>CONTENT TOPIC 1</a:t>
            </a:r>
            <a:endParaRPr lang="en-US" sz="5400" dirty="0"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183981" y="1809755"/>
            <a:ext cx="1824038" cy="1824028"/>
            <a:chOff x="8978900" y="1995488"/>
            <a:chExt cx="385763" cy="385762"/>
          </a:xfrm>
          <a:solidFill>
            <a:srgbClr val="FF0000"/>
          </a:solidFill>
        </p:grpSpPr>
        <p:sp>
          <p:nvSpPr>
            <p:cNvPr id="6" name="Freeform 52"/>
            <p:cNvSpPr>
              <a:spLocks/>
            </p:cNvSpPr>
            <p:nvPr/>
          </p:nvSpPr>
          <p:spPr bwMode="auto">
            <a:xfrm>
              <a:off x="8978900" y="1995488"/>
              <a:ext cx="385763" cy="385762"/>
            </a:xfrm>
            <a:custGeom>
              <a:avLst/>
              <a:gdLst>
                <a:gd name="T0" fmla="*/ 431767 w 256"/>
                <a:gd name="T1" fmla="*/ 418213 h 256"/>
                <a:gd name="T2" fmla="*/ 27174 w 256"/>
                <a:gd name="T3" fmla="*/ 418213 h 256"/>
                <a:gd name="T4" fmla="*/ 27174 w 256"/>
                <a:gd name="T5" fmla="*/ 362350 h 256"/>
                <a:gd name="T6" fmla="*/ 55858 w 256"/>
                <a:gd name="T7" fmla="*/ 362350 h 256"/>
                <a:gd name="T8" fmla="*/ 69445 w 256"/>
                <a:gd name="T9" fmla="*/ 347252 h 256"/>
                <a:gd name="T10" fmla="*/ 55858 w 256"/>
                <a:gd name="T11" fmla="*/ 333664 h 256"/>
                <a:gd name="T12" fmla="*/ 27174 w 256"/>
                <a:gd name="T13" fmla="*/ 333664 h 256"/>
                <a:gd name="T14" fmla="*/ 27174 w 256"/>
                <a:gd name="T15" fmla="*/ 292900 h 256"/>
                <a:gd name="T16" fmla="*/ 42271 w 256"/>
                <a:gd name="T17" fmla="*/ 277802 h 256"/>
                <a:gd name="T18" fmla="*/ 27174 w 256"/>
                <a:gd name="T19" fmla="*/ 264214 h 256"/>
                <a:gd name="T20" fmla="*/ 27174 w 256"/>
                <a:gd name="T21" fmla="*/ 223449 h 256"/>
                <a:gd name="T22" fmla="*/ 55858 w 256"/>
                <a:gd name="T23" fmla="*/ 223449 h 256"/>
                <a:gd name="T24" fmla="*/ 69445 w 256"/>
                <a:gd name="T25" fmla="*/ 208351 h 256"/>
                <a:gd name="T26" fmla="*/ 55858 w 256"/>
                <a:gd name="T27" fmla="*/ 194763 h 256"/>
                <a:gd name="T28" fmla="*/ 27174 w 256"/>
                <a:gd name="T29" fmla="*/ 194763 h 256"/>
                <a:gd name="T30" fmla="*/ 27174 w 256"/>
                <a:gd name="T31" fmla="*/ 152489 h 256"/>
                <a:gd name="T32" fmla="*/ 42271 w 256"/>
                <a:gd name="T33" fmla="*/ 138901 h 256"/>
                <a:gd name="T34" fmla="*/ 27174 w 256"/>
                <a:gd name="T35" fmla="*/ 125313 h 256"/>
                <a:gd name="T36" fmla="*/ 27174 w 256"/>
                <a:gd name="T37" fmla="*/ 83039 h 256"/>
                <a:gd name="T38" fmla="*/ 55858 w 256"/>
                <a:gd name="T39" fmla="*/ 83039 h 256"/>
                <a:gd name="T40" fmla="*/ 69445 w 256"/>
                <a:gd name="T41" fmla="*/ 69450 h 256"/>
                <a:gd name="T42" fmla="*/ 55858 w 256"/>
                <a:gd name="T43" fmla="*/ 55862 h 256"/>
                <a:gd name="T44" fmla="*/ 27174 w 256"/>
                <a:gd name="T45" fmla="*/ 55862 h 256"/>
                <a:gd name="T46" fmla="*/ 27174 w 256"/>
                <a:gd name="T47" fmla="*/ 13588 h 256"/>
                <a:gd name="T48" fmla="*/ 13587 w 256"/>
                <a:gd name="T49" fmla="*/ 0 h 256"/>
                <a:gd name="T50" fmla="*/ 0 w 256"/>
                <a:gd name="T51" fmla="*/ 13588 h 256"/>
                <a:gd name="T52" fmla="*/ 0 w 256"/>
                <a:gd name="T53" fmla="*/ 418213 h 256"/>
                <a:gd name="T54" fmla="*/ 27174 w 256"/>
                <a:gd name="T55" fmla="*/ 445389 h 256"/>
                <a:gd name="T56" fmla="*/ 431767 w 256"/>
                <a:gd name="T57" fmla="*/ 445389 h 256"/>
                <a:gd name="T58" fmla="*/ 445354 w 256"/>
                <a:gd name="T59" fmla="*/ 431801 h 256"/>
                <a:gd name="T60" fmla="*/ 431767 w 256"/>
                <a:gd name="T61" fmla="*/ 418213 h 25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256" h="256">
                  <a:moveTo>
                    <a:pt x="248" y="240"/>
                  </a:moveTo>
                  <a:cubicBezTo>
                    <a:pt x="16" y="240"/>
                    <a:pt x="16" y="240"/>
                    <a:pt x="16" y="240"/>
                  </a:cubicBezTo>
                  <a:cubicBezTo>
                    <a:pt x="16" y="208"/>
                    <a:pt x="16" y="208"/>
                    <a:pt x="16" y="208"/>
                  </a:cubicBezTo>
                  <a:cubicBezTo>
                    <a:pt x="32" y="208"/>
                    <a:pt x="32" y="208"/>
                    <a:pt x="32" y="208"/>
                  </a:cubicBezTo>
                  <a:cubicBezTo>
                    <a:pt x="36" y="208"/>
                    <a:pt x="40" y="204"/>
                    <a:pt x="40" y="200"/>
                  </a:cubicBezTo>
                  <a:cubicBezTo>
                    <a:pt x="40" y="196"/>
                    <a:pt x="36" y="192"/>
                    <a:pt x="32" y="192"/>
                  </a:cubicBezTo>
                  <a:cubicBezTo>
                    <a:pt x="16" y="192"/>
                    <a:pt x="16" y="192"/>
                    <a:pt x="16" y="192"/>
                  </a:cubicBezTo>
                  <a:cubicBezTo>
                    <a:pt x="16" y="168"/>
                    <a:pt x="16" y="168"/>
                    <a:pt x="16" y="168"/>
                  </a:cubicBezTo>
                  <a:cubicBezTo>
                    <a:pt x="20" y="168"/>
                    <a:pt x="24" y="164"/>
                    <a:pt x="24" y="160"/>
                  </a:cubicBezTo>
                  <a:cubicBezTo>
                    <a:pt x="24" y="156"/>
                    <a:pt x="20" y="152"/>
                    <a:pt x="16" y="152"/>
                  </a:cubicBezTo>
                  <a:cubicBezTo>
                    <a:pt x="16" y="128"/>
                    <a:pt x="16" y="128"/>
                    <a:pt x="16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6" y="128"/>
                    <a:pt x="40" y="124"/>
                    <a:pt x="40" y="120"/>
                  </a:cubicBezTo>
                  <a:cubicBezTo>
                    <a:pt x="40" y="116"/>
                    <a:pt x="36" y="112"/>
                    <a:pt x="32" y="112"/>
                  </a:cubicBezTo>
                  <a:cubicBezTo>
                    <a:pt x="16" y="112"/>
                    <a:pt x="16" y="112"/>
                    <a:pt x="16" y="112"/>
                  </a:cubicBezTo>
                  <a:cubicBezTo>
                    <a:pt x="16" y="88"/>
                    <a:pt x="16" y="88"/>
                    <a:pt x="16" y="88"/>
                  </a:cubicBezTo>
                  <a:cubicBezTo>
                    <a:pt x="20" y="88"/>
                    <a:pt x="24" y="84"/>
                    <a:pt x="24" y="80"/>
                  </a:cubicBezTo>
                  <a:cubicBezTo>
                    <a:pt x="24" y="76"/>
                    <a:pt x="20" y="72"/>
                    <a:pt x="16" y="72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6" y="48"/>
                    <a:pt x="40" y="44"/>
                    <a:pt x="40" y="40"/>
                  </a:cubicBezTo>
                  <a:cubicBezTo>
                    <a:pt x="40" y="36"/>
                    <a:pt x="36" y="32"/>
                    <a:pt x="32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8"/>
                    <a:pt x="16" y="8"/>
                    <a:pt x="16" y="8"/>
                  </a:cubicBezTo>
                  <a:cubicBezTo>
                    <a:pt x="16" y="4"/>
                    <a:pt x="12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240"/>
                    <a:pt x="0" y="240"/>
                    <a:pt x="0" y="240"/>
                  </a:cubicBezTo>
                  <a:cubicBezTo>
                    <a:pt x="0" y="249"/>
                    <a:pt x="7" y="256"/>
                    <a:pt x="16" y="256"/>
                  </a:cubicBezTo>
                  <a:cubicBezTo>
                    <a:pt x="248" y="256"/>
                    <a:pt x="248" y="256"/>
                    <a:pt x="248" y="256"/>
                  </a:cubicBezTo>
                  <a:cubicBezTo>
                    <a:pt x="252" y="256"/>
                    <a:pt x="256" y="252"/>
                    <a:pt x="256" y="248"/>
                  </a:cubicBezTo>
                  <a:cubicBezTo>
                    <a:pt x="256" y="244"/>
                    <a:pt x="252" y="240"/>
                    <a:pt x="248" y="24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53"/>
            <p:cNvSpPr>
              <a:spLocks/>
            </p:cNvSpPr>
            <p:nvPr/>
          </p:nvSpPr>
          <p:spPr bwMode="auto">
            <a:xfrm>
              <a:off x="9085263" y="2041525"/>
              <a:ext cx="193675" cy="266700"/>
            </a:xfrm>
            <a:custGeom>
              <a:avLst/>
              <a:gdLst>
                <a:gd name="T0" fmla="*/ 94692 w 129"/>
                <a:gd name="T1" fmla="*/ 75503 h 177"/>
                <a:gd name="T2" fmla="*/ 25552 w 129"/>
                <a:gd name="T3" fmla="*/ 4530 h 177"/>
                <a:gd name="T4" fmla="*/ 4509 w 129"/>
                <a:gd name="T5" fmla="*/ 4530 h 177"/>
                <a:gd name="T6" fmla="*/ 4509 w 129"/>
                <a:gd name="T7" fmla="*/ 25671 h 177"/>
                <a:gd name="T8" fmla="*/ 66134 w 129"/>
                <a:gd name="T9" fmla="*/ 84563 h 177"/>
                <a:gd name="T10" fmla="*/ 33067 w 129"/>
                <a:gd name="T11" fmla="*/ 116274 h 177"/>
                <a:gd name="T12" fmla="*/ 33067 w 129"/>
                <a:gd name="T13" fmla="*/ 137415 h 177"/>
                <a:gd name="T14" fmla="*/ 175857 w 129"/>
                <a:gd name="T15" fmla="*/ 280869 h 177"/>
                <a:gd name="T16" fmla="*/ 139784 w 129"/>
                <a:gd name="T17" fmla="*/ 280869 h 177"/>
                <a:gd name="T18" fmla="*/ 126257 w 129"/>
                <a:gd name="T19" fmla="*/ 294460 h 177"/>
                <a:gd name="T20" fmla="*/ 139784 w 129"/>
                <a:gd name="T21" fmla="*/ 308050 h 177"/>
                <a:gd name="T22" fmla="*/ 208925 w 129"/>
                <a:gd name="T23" fmla="*/ 308050 h 177"/>
                <a:gd name="T24" fmla="*/ 211931 w 129"/>
                <a:gd name="T25" fmla="*/ 308050 h 177"/>
                <a:gd name="T26" fmla="*/ 211931 w 129"/>
                <a:gd name="T27" fmla="*/ 308050 h 177"/>
                <a:gd name="T28" fmla="*/ 213434 w 129"/>
                <a:gd name="T29" fmla="*/ 306540 h 177"/>
                <a:gd name="T30" fmla="*/ 214937 w 129"/>
                <a:gd name="T31" fmla="*/ 306540 h 177"/>
                <a:gd name="T32" fmla="*/ 214937 w 129"/>
                <a:gd name="T33" fmla="*/ 306540 h 177"/>
                <a:gd name="T34" fmla="*/ 220949 w 129"/>
                <a:gd name="T35" fmla="*/ 300500 h 177"/>
                <a:gd name="T36" fmla="*/ 220949 w 129"/>
                <a:gd name="T37" fmla="*/ 300500 h 177"/>
                <a:gd name="T38" fmla="*/ 220949 w 129"/>
                <a:gd name="T39" fmla="*/ 298990 h 177"/>
                <a:gd name="T40" fmla="*/ 222452 w 129"/>
                <a:gd name="T41" fmla="*/ 297480 h 177"/>
                <a:gd name="T42" fmla="*/ 222452 w 129"/>
                <a:gd name="T43" fmla="*/ 297480 h 177"/>
                <a:gd name="T44" fmla="*/ 222452 w 129"/>
                <a:gd name="T45" fmla="*/ 294460 h 177"/>
                <a:gd name="T46" fmla="*/ 222452 w 129"/>
                <a:gd name="T47" fmla="*/ 224998 h 177"/>
                <a:gd name="T48" fmla="*/ 208925 w 129"/>
                <a:gd name="T49" fmla="*/ 209897 h 177"/>
                <a:gd name="T50" fmla="*/ 195397 w 129"/>
                <a:gd name="T51" fmla="*/ 224998 h 177"/>
                <a:gd name="T52" fmla="*/ 195397 w 129"/>
                <a:gd name="T53" fmla="*/ 261239 h 177"/>
                <a:gd name="T54" fmla="*/ 61625 w 129"/>
                <a:gd name="T55" fmla="*/ 126844 h 177"/>
                <a:gd name="T56" fmla="*/ 94692 w 129"/>
                <a:gd name="T57" fmla="*/ 95133 h 177"/>
                <a:gd name="T58" fmla="*/ 94692 w 129"/>
                <a:gd name="T59" fmla="*/ 75503 h 177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129" h="177">
                  <a:moveTo>
                    <a:pt x="55" y="43"/>
                  </a:moveTo>
                  <a:cubicBezTo>
                    <a:pt x="15" y="3"/>
                    <a:pt x="15" y="3"/>
                    <a:pt x="15" y="3"/>
                  </a:cubicBezTo>
                  <a:cubicBezTo>
                    <a:pt x="12" y="0"/>
                    <a:pt x="6" y="0"/>
                    <a:pt x="3" y="3"/>
                  </a:cubicBezTo>
                  <a:cubicBezTo>
                    <a:pt x="0" y="6"/>
                    <a:pt x="0" y="12"/>
                    <a:pt x="3" y="15"/>
                  </a:cubicBezTo>
                  <a:cubicBezTo>
                    <a:pt x="38" y="49"/>
                    <a:pt x="38" y="49"/>
                    <a:pt x="38" y="49"/>
                  </a:cubicBezTo>
                  <a:cubicBezTo>
                    <a:pt x="19" y="67"/>
                    <a:pt x="19" y="67"/>
                    <a:pt x="19" y="67"/>
                  </a:cubicBezTo>
                  <a:cubicBezTo>
                    <a:pt x="16" y="70"/>
                    <a:pt x="16" y="76"/>
                    <a:pt x="19" y="79"/>
                  </a:cubicBezTo>
                  <a:cubicBezTo>
                    <a:pt x="102" y="161"/>
                    <a:pt x="102" y="161"/>
                    <a:pt x="102" y="161"/>
                  </a:cubicBezTo>
                  <a:cubicBezTo>
                    <a:pt x="81" y="161"/>
                    <a:pt x="81" y="161"/>
                    <a:pt x="81" y="161"/>
                  </a:cubicBezTo>
                  <a:cubicBezTo>
                    <a:pt x="77" y="161"/>
                    <a:pt x="73" y="165"/>
                    <a:pt x="73" y="169"/>
                  </a:cubicBezTo>
                  <a:cubicBezTo>
                    <a:pt x="73" y="173"/>
                    <a:pt x="77" y="177"/>
                    <a:pt x="81" y="177"/>
                  </a:cubicBezTo>
                  <a:cubicBezTo>
                    <a:pt x="121" y="177"/>
                    <a:pt x="121" y="177"/>
                    <a:pt x="121" y="177"/>
                  </a:cubicBezTo>
                  <a:cubicBezTo>
                    <a:pt x="122" y="177"/>
                    <a:pt x="122" y="177"/>
                    <a:pt x="123" y="177"/>
                  </a:cubicBezTo>
                  <a:cubicBezTo>
                    <a:pt x="123" y="177"/>
                    <a:pt x="123" y="177"/>
                    <a:pt x="123" y="177"/>
                  </a:cubicBezTo>
                  <a:cubicBezTo>
                    <a:pt x="124" y="177"/>
                    <a:pt x="124" y="176"/>
                    <a:pt x="124" y="176"/>
                  </a:cubicBezTo>
                  <a:cubicBezTo>
                    <a:pt x="124" y="176"/>
                    <a:pt x="125" y="176"/>
                    <a:pt x="125" y="176"/>
                  </a:cubicBezTo>
                  <a:cubicBezTo>
                    <a:pt x="125" y="176"/>
                    <a:pt x="125" y="176"/>
                    <a:pt x="125" y="176"/>
                  </a:cubicBezTo>
                  <a:cubicBezTo>
                    <a:pt x="126" y="175"/>
                    <a:pt x="127" y="174"/>
                    <a:pt x="128" y="173"/>
                  </a:cubicBezTo>
                  <a:cubicBezTo>
                    <a:pt x="128" y="173"/>
                    <a:pt x="128" y="173"/>
                    <a:pt x="128" y="173"/>
                  </a:cubicBezTo>
                  <a:cubicBezTo>
                    <a:pt x="128" y="173"/>
                    <a:pt x="128" y="172"/>
                    <a:pt x="128" y="172"/>
                  </a:cubicBezTo>
                  <a:cubicBezTo>
                    <a:pt x="128" y="172"/>
                    <a:pt x="129" y="172"/>
                    <a:pt x="129" y="171"/>
                  </a:cubicBezTo>
                  <a:cubicBezTo>
                    <a:pt x="129" y="171"/>
                    <a:pt x="129" y="171"/>
                    <a:pt x="129" y="171"/>
                  </a:cubicBezTo>
                  <a:cubicBezTo>
                    <a:pt x="129" y="170"/>
                    <a:pt x="129" y="170"/>
                    <a:pt x="129" y="169"/>
                  </a:cubicBezTo>
                  <a:cubicBezTo>
                    <a:pt x="129" y="129"/>
                    <a:pt x="129" y="129"/>
                    <a:pt x="129" y="129"/>
                  </a:cubicBezTo>
                  <a:cubicBezTo>
                    <a:pt x="129" y="125"/>
                    <a:pt x="125" y="121"/>
                    <a:pt x="121" y="121"/>
                  </a:cubicBezTo>
                  <a:cubicBezTo>
                    <a:pt x="117" y="121"/>
                    <a:pt x="113" y="125"/>
                    <a:pt x="113" y="129"/>
                  </a:cubicBezTo>
                  <a:cubicBezTo>
                    <a:pt x="113" y="150"/>
                    <a:pt x="113" y="150"/>
                    <a:pt x="113" y="150"/>
                  </a:cubicBezTo>
                  <a:cubicBezTo>
                    <a:pt x="36" y="73"/>
                    <a:pt x="36" y="73"/>
                    <a:pt x="36" y="73"/>
                  </a:cubicBezTo>
                  <a:cubicBezTo>
                    <a:pt x="55" y="55"/>
                    <a:pt x="55" y="55"/>
                    <a:pt x="55" y="55"/>
                  </a:cubicBezTo>
                  <a:cubicBezTo>
                    <a:pt x="58" y="52"/>
                    <a:pt x="58" y="46"/>
                    <a:pt x="55" y="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200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6823" y="4475392"/>
            <a:ext cx="521835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smtClean="0">
                <a:latin typeface="+mj-lt"/>
                <a:cs typeface="Times New Roman" panose="02020603050405020304" pitchFamily="18" charset="0"/>
              </a:rPr>
              <a:t>CONTENT TOPIC </a:t>
            </a:r>
            <a:r>
              <a:rPr lang="en-US" sz="5400" dirty="0">
                <a:latin typeface="+mj-lt"/>
                <a:cs typeface="Times New Roman" panose="02020603050405020304" pitchFamily="18" charset="0"/>
              </a:rPr>
              <a:t>2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5054599" y="1730247"/>
            <a:ext cx="2082800" cy="2300544"/>
            <a:chOff x="2911475" y="1125538"/>
            <a:chExt cx="349250" cy="385762"/>
          </a:xfrm>
          <a:solidFill>
            <a:srgbClr val="FF0000"/>
          </a:solidFill>
        </p:grpSpPr>
        <p:sp>
          <p:nvSpPr>
            <p:cNvPr id="4" name="Freeform 10"/>
            <p:cNvSpPr>
              <a:spLocks noEditPoints="1"/>
            </p:cNvSpPr>
            <p:nvPr/>
          </p:nvSpPr>
          <p:spPr bwMode="auto">
            <a:xfrm>
              <a:off x="2911475" y="1125538"/>
              <a:ext cx="349250" cy="385762"/>
            </a:xfrm>
            <a:custGeom>
              <a:avLst/>
              <a:gdLst>
                <a:gd name="T0" fmla="*/ 58802 w 232"/>
                <a:gd name="T1" fmla="*/ 386507 h 256"/>
                <a:gd name="T2" fmla="*/ 343764 w 232"/>
                <a:gd name="T3" fmla="*/ 386507 h 256"/>
                <a:gd name="T4" fmla="*/ 343764 w 232"/>
                <a:gd name="T5" fmla="*/ 101156 h 256"/>
                <a:gd name="T6" fmla="*/ 215606 w 232"/>
                <a:gd name="T7" fmla="*/ 27176 h 256"/>
                <a:gd name="T8" fmla="*/ 256315 w 232"/>
                <a:gd name="T9" fmla="*/ 13588 h 256"/>
                <a:gd name="T10" fmla="*/ 202037 w 232"/>
                <a:gd name="T11" fmla="*/ 0 h 256"/>
                <a:gd name="T12" fmla="*/ 159820 w 232"/>
                <a:gd name="T13" fmla="*/ 0 h 256"/>
                <a:gd name="T14" fmla="*/ 159820 w 232"/>
                <a:gd name="T15" fmla="*/ 27176 h 256"/>
                <a:gd name="T16" fmla="*/ 186959 w 232"/>
                <a:gd name="T17" fmla="*/ 42274 h 256"/>
                <a:gd name="T18" fmla="*/ 0 w 232"/>
                <a:gd name="T19" fmla="*/ 243077 h 256"/>
                <a:gd name="T20" fmla="*/ 360349 w 232"/>
                <a:gd name="T21" fmla="*/ 229489 h 256"/>
                <a:gd name="T22" fmla="*/ 360349 w 232"/>
                <a:gd name="T23" fmla="*/ 258175 h 256"/>
                <a:gd name="T24" fmla="*/ 333210 w 232"/>
                <a:gd name="T25" fmla="*/ 356311 h 256"/>
                <a:gd name="T26" fmla="*/ 312102 w 232"/>
                <a:gd name="T27" fmla="*/ 335174 h 256"/>
                <a:gd name="T28" fmla="*/ 292501 w 232"/>
                <a:gd name="T29" fmla="*/ 354801 h 256"/>
                <a:gd name="T30" fmla="*/ 313609 w 232"/>
                <a:gd name="T31" fmla="*/ 375938 h 256"/>
                <a:gd name="T32" fmla="*/ 215606 w 232"/>
                <a:gd name="T33" fmla="*/ 397076 h 256"/>
                <a:gd name="T34" fmla="*/ 186959 w 232"/>
                <a:gd name="T35" fmla="*/ 397076 h 256"/>
                <a:gd name="T36" fmla="*/ 88956 w 232"/>
                <a:gd name="T37" fmla="*/ 375938 h 256"/>
                <a:gd name="T38" fmla="*/ 110065 w 232"/>
                <a:gd name="T39" fmla="*/ 354801 h 256"/>
                <a:gd name="T40" fmla="*/ 90464 w 232"/>
                <a:gd name="T41" fmla="*/ 335174 h 256"/>
                <a:gd name="T42" fmla="*/ 69356 w 232"/>
                <a:gd name="T43" fmla="*/ 356311 h 256"/>
                <a:gd name="T44" fmla="*/ 42217 w 232"/>
                <a:gd name="T45" fmla="*/ 258175 h 256"/>
                <a:gd name="T46" fmla="*/ 42217 w 232"/>
                <a:gd name="T47" fmla="*/ 229489 h 256"/>
                <a:gd name="T48" fmla="*/ 69356 w 232"/>
                <a:gd name="T49" fmla="*/ 129842 h 256"/>
                <a:gd name="T50" fmla="*/ 90464 w 232"/>
                <a:gd name="T51" fmla="*/ 150979 h 256"/>
                <a:gd name="T52" fmla="*/ 110065 w 232"/>
                <a:gd name="T53" fmla="*/ 150979 h 256"/>
                <a:gd name="T54" fmla="*/ 90464 w 232"/>
                <a:gd name="T55" fmla="*/ 113234 h 256"/>
                <a:gd name="T56" fmla="*/ 186959 w 232"/>
                <a:gd name="T57" fmla="*/ 69450 h 256"/>
                <a:gd name="T58" fmla="*/ 202037 w 232"/>
                <a:gd name="T59" fmla="*/ 98137 h 256"/>
                <a:gd name="T60" fmla="*/ 215606 w 232"/>
                <a:gd name="T61" fmla="*/ 69450 h 256"/>
                <a:gd name="T62" fmla="*/ 312102 w 232"/>
                <a:gd name="T63" fmla="*/ 113234 h 256"/>
                <a:gd name="T64" fmla="*/ 292501 w 232"/>
                <a:gd name="T65" fmla="*/ 150979 h 256"/>
                <a:gd name="T66" fmla="*/ 312102 w 232"/>
                <a:gd name="T67" fmla="*/ 150979 h 256"/>
                <a:gd name="T68" fmla="*/ 333210 w 232"/>
                <a:gd name="T69" fmla="*/ 129842 h 25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232" h="256">
                  <a:moveTo>
                    <a:pt x="0" y="140"/>
                  </a:moveTo>
                  <a:cubicBezTo>
                    <a:pt x="0" y="171"/>
                    <a:pt x="12" y="200"/>
                    <a:pt x="34" y="222"/>
                  </a:cubicBezTo>
                  <a:cubicBezTo>
                    <a:pt x="56" y="244"/>
                    <a:pt x="85" y="256"/>
                    <a:pt x="116" y="256"/>
                  </a:cubicBezTo>
                  <a:cubicBezTo>
                    <a:pt x="147" y="256"/>
                    <a:pt x="176" y="244"/>
                    <a:pt x="198" y="222"/>
                  </a:cubicBezTo>
                  <a:cubicBezTo>
                    <a:pt x="220" y="200"/>
                    <a:pt x="232" y="171"/>
                    <a:pt x="232" y="140"/>
                  </a:cubicBezTo>
                  <a:cubicBezTo>
                    <a:pt x="232" y="109"/>
                    <a:pt x="220" y="80"/>
                    <a:pt x="198" y="58"/>
                  </a:cubicBezTo>
                  <a:cubicBezTo>
                    <a:pt x="178" y="38"/>
                    <a:pt x="152" y="26"/>
                    <a:pt x="124" y="24"/>
                  </a:cubicBezTo>
                  <a:cubicBezTo>
                    <a:pt x="124" y="16"/>
                    <a:pt x="124" y="16"/>
                    <a:pt x="124" y="16"/>
                  </a:cubicBezTo>
                  <a:cubicBezTo>
                    <a:pt x="140" y="16"/>
                    <a:pt x="140" y="16"/>
                    <a:pt x="140" y="16"/>
                  </a:cubicBezTo>
                  <a:cubicBezTo>
                    <a:pt x="144" y="16"/>
                    <a:pt x="148" y="12"/>
                    <a:pt x="148" y="8"/>
                  </a:cubicBezTo>
                  <a:cubicBezTo>
                    <a:pt x="148" y="4"/>
                    <a:pt x="144" y="0"/>
                    <a:pt x="140" y="0"/>
                  </a:cubicBezTo>
                  <a:cubicBezTo>
                    <a:pt x="116" y="0"/>
                    <a:pt x="116" y="0"/>
                    <a:pt x="116" y="0"/>
                  </a:cubicBezTo>
                  <a:cubicBezTo>
                    <a:pt x="108" y="0"/>
                    <a:pt x="108" y="0"/>
                    <a:pt x="108" y="0"/>
                  </a:cubicBezTo>
                  <a:cubicBezTo>
                    <a:pt x="92" y="0"/>
                    <a:pt x="92" y="0"/>
                    <a:pt x="92" y="0"/>
                  </a:cubicBezTo>
                  <a:cubicBezTo>
                    <a:pt x="88" y="0"/>
                    <a:pt x="84" y="4"/>
                    <a:pt x="84" y="8"/>
                  </a:cubicBezTo>
                  <a:cubicBezTo>
                    <a:pt x="84" y="12"/>
                    <a:pt x="88" y="16"/>
                    <a:pt x="92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80" y="26"/>
                    <a:pt x="54" y="38"/>
                    <a:pt x="34" y="58"/>
                  </a:cubicBezTo>
                  <a:cubicBezTo>
                    <a:pt x="12" y="80"/>
                    <a:pt x="0" y="109"/>
                    <a:pt x="0" y="140"/>
                  </a:cubicBezTo>
                  <a:close/>
                  <a:moveTo>
                    <a:pt x="216" y="132"/>
                  </a:moveTo>
                  <a:cubicBezTo>
                    <a:pt x="208" y="132"/>
                    <a:pt x="208" y="132"/>
                    <a:pt x="208" y="132"/>
                  </a:cubicBezTo>
                  <a:cubicBezTo>
                    <a:pt x="204" y="132"/>
                    <a:pt x="200" y="136"/>
                    <a:pt x="200" y="140"/>
                  </a:cubicBezTo>
                  <a:cubicBezTo>
                    <a:pt x="200" y="144"/>
                    <a:pt x="204" y="148"/>
                    <a:pt x="208" y="148"/>
                  </a:cubicBezTo>
                  <a:cubicBezTo>
                    <a:pt x="216" y="148"/>
                    <a:pt x="216" y="148"/>
                    <a:pt x="216" y="148"/>
                  </a:cubicBezTo>
                  <a:cubicBezTo>
                    <a:pt x="214" y="169"/>
                    <a:pt x="206" y="189"/>
                    <a:pt x="192" y="205"/>
                  </a:cubicBezTo>
                  <a:cubicBezTo>
                    <a:pt x="192" y="205"/>
                    <a:pt x="192" y="204"/>
                    <a:pt x="191" y="204"/>
                  </a:cubicBezTo>
                  <a:cubicBezTo>
                    <a:pt x="180" y="193"/>
                    <a:pt x="180" y="193"/>
                    <a:pt x="180" y="193"/>
                  </a:cubicBezTo>
                  <a:cubicBezTo>
                    <a:pt x="177" y="190"/>
                    <a:pt x="172" y="190"/>
                    <a:pt x="169" y="193"/>
                  </a:cubicBezTo>
                  <a:cubicBezTo>
                    <a:pt x="166" y="196"/>
                    <a:pt x="166" y="201"/>
                    <a:pt x="169" y="204"/>
                  </a:cubicBezTo>
                  <a:cubicBezTo>
                    <a:pt x="180" y="215"/>
                    <a:pt x="180" y="215"/>
                    <a:pt x="180" y="215"/>
                  </a:cubicBezTo>
                  <a:cubicBezTo>
                    <a:pt x="180" y="216"/>
                    <a:pt x="181" y="216"/>
                    <a:pt x="181" y="216"/>
                  </a:cubicBezTo>
                  <a:cubicBezTo>
                    <a:pt x="165" y="230"/>
                    <a:pt x="145" y="238"/>
                    <a:pt x="124" y="240"/>
                  </a:cubicBezTo>
                  <a:cubicBezTo>
                    <a:pt x="124" y="228"/>
                    <a:pt x="124" y="228"/>
                    <a:pt x="124" y="228"/>
                  </a:cubicBezTo>
                  <a:cubicBezTo>
                    <a:pt x="124" y="224"/>
                    <a:pt x="120" y="220"/>
                    <a:pt x="116" y="220"/>
                  </a:cubicBezTo>
                  <a:cubicBezTo>
                    <a:pt x="112" y="220"/>
                    <a:pt x="108" y="224"/>
                    <a:pt x="108" y="228"/>
                  </a:cubicBezTo>
                  <a:cubicBezTo>
                    <a:pt x="108" y="240"/>
                    <a:pt x="108" y="240"/>
                    <a:pt x="108" y="240"/>
                  </a:cubicBezTo>
                  <a:cubicBezTo>
                    <a:pt x="87" y="238"/>
                    <a:pt x="67" y="230"/>
                    <a:pt x="51" y="216"/>
                  </a:cubicBezTo>
                  <a:cubicBezTo>
                    <a:pt x="51" y="216"/>
                    <a:pt x="52" y="216"/>
                    <a:pt x="52" y="215"/>
                  </a:cubicBezTo>
                  <a:cubicBezTo>
                    <a:pt x="63" y="204"/>
                    <a:pt x="63" y="204"/>
                    <a:pt x="63" y="204"/>
                  </a:cubicBezTo>
                  <a:cubicBezTo>
                    <a:pt x="66" y="201"/>
                    <a:pt x="66" y="196"/>
                    <a:pt x="63" y="193"/>
                  </a:cubicBezTo>
                  <a:cubicBezTo>
                    <a:pt x="60" y="190"/>
                    <a:pt x="55" y="190"/>
                    <a:pt x="52" y="193"/>
                  </a:cubicBezTo>
                  <a:cubicBezTo>
                    <a:pt x="41" y="204"/>
                    <a:pt x="41" y="204"/>
                    <a:pt x="41" y="204"/>
                  </a:cubicBezTo>
                  <a:cubicBezTo>
                    <a:pt x="40" y="204"/>
                    <a:pt x="40" y="205"/>
                    <a:pt x="40" y="205"/>
                  </a:cubicBezTo>
                  <a:cubicBezTo>
                    <a:pt x="26" y="189"/>
                    <a:pt x="18" y="169"/>
                    <a:pt x="16" y="148"/>
                  </a:cubicBezTo>
                  <a:cubicBezTo>
                    <a:pt x="24" y="148"/>
                    <a:pt x="24" y="148"/>
                    <a:pt x="24" y="148"/>
                  </a:cubicBezTo>
                  <a:cubicBezTo>
                    <a:pt x="28" y="148"/>
                    <a:pt x="32" y="144"/>
                    <a:pt x="32" y="140"/>
                  </a:cubicBezTo>
                  <a:cubicBezTo>
                    <a:pt x="32" y="136"/>
                    <a:pt x="28" y="132"/>
                    <a:pt x="24" y="132"/>
                  </a:cubicBezTo>
                  <a:cubicBezTo>
                    <a:pt x="16" y="132"/>
                    <a:pt x="16" y="132"/>
                    <a:pt x="16" y="132"/>
                  </a:cubicBezTo>
                  <a:cubicBezTo>
                    <a:pt x="18" y="111"/>
                    <a:pt x="26" y="91"/>
                    <a:pt x="40" y="75"/>
                  </a:cubicBezTo>
                  <a:cubicBezTo>
                    <a:pt x="40" y="75"/>
                    <a:pt x="40" y="76"/>
                    <a:pt x="41" y="76"/>
                  </a:cubicBezTo>
                  <a:cubicBezTo>
                    <a:pt x="52" y="87"/>
                    <a:pt x="52" y="87"/>
                    <a:pt x="52" y="87"/>
                  </a:cubicBezTo>
                  <a:cubicBezTo>
                    <a:pt x="53" y="89"/>
                    <a:pt x="56" y="90"/>
                    <a:pt x="58" y="90"/>
                  </a:cubicBezTo>
                  <a:cubicBezTo>
                    <a:pt x="60" y="90"/>
                    <a:pt x="62" y="89"/>
                    <a:pt x="63" y="87"/>
                  </a:cubicBezTo>
                  <a:cubicBezTo>
                    <a:pt x="66" y="84"/>
                    <a:pt x="66" y="79"/>
                    <a:pt x="63" y="76"/>
                  </a:cubicBezTo>
                  <a:cubicBezTo>
                    <a:pt x="52" y="65"/>
                    <a:pt x="52" y="65"/>
                    <a:pt x="52" y="65"/>
                  </a:cubicBezTo>
                  <a:cubicBezTo>
                    <a:pt x="52" y="64"/>
                    <a:pt x="51" y="64"/>
                    <a:pt x="51" y="64"/>
                  </a:cubicBezTo>
                  <a:cubicBezTo>
                    <a:pt x="67" y="50"/>
                    <a:pt x="87" y="42"/>
                    <a:pt x="108" y="40"/>
                  </a:cubicBezTo>
                  <a:cubicBezTo>
                    <a:pt x="108" y="48"/>
                    <a:pt x="108" y="48"/>
                    <a:pt x="108" y="48"/>
                  </a:cubicBezTo>
                  <a:cubicBezTo>
                    <a:pt x="108" y="52"/>
                    <a:pt x="112" y="56"/>
                    <a:pt x="116" y="56"/>
                  </a:cubicBezTo>
                  <a:cubicBezTo>
                    <a:pt x="120" y="56"/>
                    <a:pt x="124" y="52"/>
                    <a:pt x="124" y="48"/>
                  </a:cubicBezTo>
                  <a:cubicBezTo>
                    <a:pt x="124" y="40"/>
                    <a:pt x="124" y="40"/>
                    <a:pt x="124" y="40"/>
                  </a:cubicBezTo>
                  <a:cubicBezTo>
                    <a:pt x="145" y="42"/>
                    <a:pt x="165" y="50"/>
                    <a:pt x="181" y="64"/>
                  </a:cubicBezTo>
                  <a:cubicBezTo>
                    <a:pt x="181" y="64"/>
                    <a:pt x="180" y="64"/>
                    <a:pt x="180" y="65"/>
                  </a:cubicBezTo>
                  <a:cubicBezTo>
                    <a:pt x="169" y="76"/>
                    <a:pt x="169" y="76"/>
                    <a:pt x="169" y="76"/>
                  </a:cubicBezTo>
                  <a:cubicBezTo>
                    <a:pt x="166" y="79"/>
                    <a:pt x="166" y="84"/>
                    <a:pt x="169" y="87"/>
                  </a:cubicBezTo>
                  <a:cubicBezTo>
                    <a:pt x="170" y="89"/>
                    <a:pt x="172" y="90"/>
                    <a:pt x="174" y="90"/>
                  </a:cubicBezTo>
                  <a:cubicBezTo>
                    <a:pt x="176" y="90"/>
                    <a:pt x="179" y="89"/>
                    <a:pt x="180" y="87"/>
                  </a:cubicBezTo>
                  <a:cubicBezTo>
                    <a:pt x="191" y="76"/>
                    <a:pt x="191" y="76"/>
                    <a:pt x="191" y="76"/>
                  </a:cubicBezTo>
                  <a:cubicBezTo>
                    <a:pt x="192" y="76"/>
                    <a:pt x="192" y="75"/>
                    <a:pt x="192" y="75"/>
                  </a:cubicBezTo>
                  <a:cubicBezTo>
                    <a:pt x="206" y="91"/>
                    <a:pt x="214" y="111"/>
                    <a:pt x="216" y="1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11"/>
            <p:cNvSpPr>
              <a:spLocks/>
            </p:cNvSpPr>
            <p:nvPr/>
          </p:nvSpPr>
          <p:spPr bwMode="auto">
            <a:xfrm>
              <a:off x="3062288" y="1252538"/>
              <a:ext cx="47625" cy="109537"/>
            </a:xfrm>
            <a:custGeom>
              <a:avLst/>
              <a:gdLst>
                <a:gd name="T0" fmla="*/ 42414 w 32"/>
                <a:gd name="T1" fmla="*/ 72497 h 72"/>
                <a:gd name="T2" fmla="*/ 42414 w 32"/>
                <a:gd name="T3" fmla="*/ 13593 h 72"/>
                <a:gd name="T4" fmla="*/ 28781 w 32"/>
                <a:gd name="T5" fmla="*/ 0 h 72"/>
                <a:gd name="T6" fmla="*/ 13633 w 32"/>
                <a:gd name="T7" fmla="*/ 13593 h 72"/>
                <a:gd name="T8" fmla="*/ 13633 w 32"/>
                <a:gd name="T9" fmla="*/ 72497 h 72"/>
                <a:gd name="T10" fmla="*/ 0 w 32"/>
                <a:gd name="T11" fmla="*/ 98173 h 72"/>
                <a:gd name="T12" fmla="*/ 28781 w 32"/>
                <a:gd name="T13" fmla="*/ 125360 h 72"/>
                <a:gd name="T14" fmla="*/ 56047 w 32"/>
                <a:gd name="T15" fmla="*/ 98173 h 72"/>
                <a:gd name="T16" fmla="*/ 42414 w 32"/>
                <a:gd name="T17" fmla="*/ 72497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32" h="72">
                  <a:moveTo>
                    <a:pt x="24" y="42"/>
                  </a:moveTo>
                  <a:cubicBezTo>
                    <a:pt x="24" y="8"/>
                    <a:pt x="24" y="8"/>
                    <a:pt x="24" y="8"/>
                  </a:cubicBezTo>
                  <a:cubicBezTo>
                    <a:pt x="24" y="4"/>
                    <a:pt x="20" y="0"/>
                    <a:pt x="16" y="0"/>
                  </a:cubicBezTo>
                  <a:cubicBezTo>
                    <a:pt x="12" y="0"/>
                    <a:pt x="8" y="4"/>
                    <a:pt x="8" y="8"/>
                  </a:cubicBezTo>
                  <a:cubicBezTo>
                    <a:pt x="8" y="42"/>
                    <a:pt x="8" y="42"/>
                    <a:pt x="8" y="42"/>
                  </a:cubicBezTo>
                  <a:cubicBezTo>
                    <a:pt x="3" y="45"/>
                    <a:pt x="0" y="50"/>
                    <a:pt x="0" y="56"/>
                  </a:cubicBezTo>
                  <a:cubicBezTo>
                    <a:pt x="0" y="65"/>
                    <a:pt x="7" y="72"/>
                    <a:pt x="16" y="72"/>
                  </a:cubicBezTo>
                  <a:cubicBezTo>
                    <a:pt x="25" y="72"/>
                    <a:pt x="32" y="65"/>
                    <a:pt x="32" y="56"/>
                  </a:cubicBezTo>
                  <a:cubicBezTo>
                    <a:pt x="32" y="50"/>
                    <a:pt x="29" y="45"/>
                    <a:pt x="24" y="4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9371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86824" y="4475392"/>
            <a:ext cx="52183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dirty="0" smtClean="0">
                <a:latin typeface="+mj-lt"/>
                <a:cs typeface="Times New Roman" panose="02020603050405020304" pitchFamily="18" charset="0"/>
              </a:rPr>
              <a:t>CONTENT TOPIC 3</a:t>
            </a:r>
            <a:endParaRPr lang="en-US" sz="5400" dirty="0">
              <a:latin typeface="+mj-lt"/>
              <a:cs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172749" y="1916787"/>
            <a:ext cx="1846502" cy="1846502"/>
            <a:chOff x="7486650" y="2544763"/>
            <a:chExt cx="590550" cy="590550"/>
          </a:xfrm>
          <a:solidFill>
            <a:srgbClr val="FF0000"/>
          </a:solidFill>
        </p:grpSpPr>
        <p:sp>
          <p:nvSpPr>
            <p:cNvPr id="13" name="Freeform 37"/>
            <p:cNvSpPr>
              <a:spLocks/>
            </p:cNvSpPr>
            <p:nvPr/>
          </p:nvSpPr>
          <p:spPr bwMode="auto">
            <a:xfrm>
              <a:off x="7486650" y="2544763"/>
              <a:ext cx="590550" cy="590550"/>
            </a:xfrm>
            <a:custGeom>
              <a:avLst/>
              <a:gdLst>
                <a:gd name="T0" fmla="*/ 279 w 279"/>
                <a:gd name="T1" fmla="*/ 279 h 279"/>
                <a:gd name="T2" fmla="*/ 0 w 279"/>
                <a:gd name="T3" fmla="*/ 279 h 279"/>
                <a:gd name="T4" fmla="*/ 0 w 279"/>
                <a:gd name="T5" fmla="*/ 0 h 279"/>
                <a:gd name="T6" fmla="*/ 11 w 279"/>
                <a:gd name="T7" fmla="*/ 0 h 279"/>
                <a:gd name="T8" fmla="*/ 11 w 279"/>
                <a:gd name="T9" fmla="*/ 269 h 279"/>
                <a:gd name="T10" fmla="*/ 279 w 279"/>
                <a:gd name="T11" fmla="*/ 269 h 279"/>
                <a:gd name="T12" fmla="*/ 279 w 279"/>
                <a:gd name="T13" fmla="*/ 279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9" h="279">
                  <a:moveTo>
                    <a:pt x="279" y="279"/>
                  </a:moveTo>
                  <a:lnTo>
                    <a:pt x="0" y="279"/>
                  </a:lnTo>
                  <a:lnTo>
                    <a:pt x="0" y="0"/>
                  </a:lnTo>
                  <a:lnTo>
                    <a:pt x="11" y="0"/>
                  </a:lnTo>
                  <a:lnTo>
                    <a:pt x="11" y="269"/>
                  </a:lnTo>
                  <a:lnTo>
                    <a:pt x="279" y="269"/>
                  </a:lnTo>
                  <a:lnTo>
                    <a:pt x="279" y="2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4" name="Freeform 38"/>
            <p:cNvSpPr>
              <a:spLocks noEditPoints="1"/>
            </p:cNvSpPr>
            <p:nvPr/>
          </p:nvSpPr>
          <p:spPr bwMode="auto">
            <a:xfrm>
              <a:off x="7685088" y="2624138"/>
              <a:ext cx="114300" cy="511175"/>
            </a:xfrm>
            <a:custGeom>
              <a:avLst/>
              <a:gdLst>
                <a:gd name="T0" fmla="*/ 54 w 54"/>
                <a:gd name="T1" fmla="*/ 241 h 241"/>
                <a:gd name="T2" fmla="*/ 0 w 54"/>
                <a:gd name="T3" fmla="*/ 241 h 241"/>
                <a:gd name="T4" fmla="*/ 0 w 54"/>
                <a:gd name="T5" fmla="*/ 0 h 241"/>
                <a:gd name="T6" fmla="*/ 54 w 54"/>
                <a:gd name="T7" fmla="*/ 0 h 241"/>
                <a:gd name="T8" fmla="*/ 54 w 54"/>
                <a:gd name="T9" fmla="*/ 241 h 241"/>
                <a:gd name="T10" fmla="*/ 10 w 54"/>
                <a:gd name="T11" fmla="*/ 231 h 241"/>
                <a:gd name="T12" fmla="*/ 43 w 54"/>
                <a:gd name="T13" fmla="*/ 231 h 241"/>
                <a:gd name="T14" fmla="*/ 43 w 54"/>
                <a:gd name="T15" fmla="*/ 11 h 241"/>
                <a:gd name="T16" fmla="*/ 10 w 54"/>
                <a:gd name="T17" fmla="*/ 11 h 241"/>
                <a:gd name="T18" fmla="*/ 10 w 54"/>
                <a:gd name="T19" fmla="*/ 23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241">
                  <a:moveTo>
                    <a:pt x="54" y="241"/>
                  </a:moveTo>
                  <a:lnTo>
                    <a:pt x="0" y="241"/>
                  </a:lnTo>
                  <a:lnTo>
                    <a:pt x="0" y="0"/>
                  </a:lnTo>
                  <a:lnTo>
                    <a:pt x="54" y="0"/>
                  </a:lnTo>
                  <a:lnTo>
                    <a:pt x="54" y="241"/>
                  </a:lnTo>
                  <a:close/>
                  <a:moveTo>
                    <a:pt x="10" y="231"/>
                  </a:moveTo>
                  <a:lnTo>
                    <a:pt x="43" y="231"/>
                  </a:lnTo>
                  <a:lnTo>
                    <a:pt x="43" y="11"/>
                  </a:lnTo>
                  <a:lnTo>
                    <a:pt x="10" y="11"/>
                  </a:lnTo>
                  <a:lnTo>
                    <a:pt x="10" y="23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5" name="Rectangle 39"/>
            <p:cNvSpPr>
              <a:spLocks noChangeArrowheads="1"/>
            </p:cNvSpPr>
            <p:nvPr/>
          </p:nvSpPr>
          <p:spPr bwMode="auto">
            <a:xfrm>
              <a:off x="7758113" y="2662238"/>
              <a:ext cx="28575" cy="238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6" name="Rectangle 40"/>
            <p:cNvSpPr>
              <a:spLocks noChangeArrowheads="1"/>
            </p:cNvSpPr>
            <p:nvPr/>
          </p:nvSpPr>
          <p:spPr bwMode="auto">
            <a:xfrm>
              <a:off x="7758113" y="2709863"/>
              <a:ext cx="28575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7" name="Rectangle 41"/>
            <p:cNvSpPr>
              <a:spLocks noChangeArrowheads="1"/>
            </p:cNvSpPr>
            <p:nvPr/>
          </p:nvSpPr>
          <p:spPr bwMode="auto">
            <a:xfrm>
              <a:off x="7758113" y="2754313"/>
              <a:ext cx="28575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18" name="Rectangle 42"/>
            <p:cNvSpPr>
              <a:spLocks noChangeArrowheads="1"/>
            </p:cNvSpPr>
            <p:nvPr/>
          </p:nvSpPr>
          <p:spPr bwMode="auto">
            <a:xfrm>
              <a:off x="7758113" y="2800350"/>
              <a:ext cx="28575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1" name="Rectangle 43"/>
            <p:cNvSpPr>
              <a:spLocks noChangeArrowheads="1"/>
            </p:cNvSpPr>
            <p:nvPr/>
          </p:nvSpPr>
          <p:spPr bwMode="auto">
            <a:xfrm>
              <a:off x="7758113" y="2846388"/>
              <a:ext cx="28575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2" name="Rectangle 44"/>
            <p:cNvSpPr>
              <a:spLocks noChangeArrowheads="1"/>
            </p:cNvSpPr>
            <p:nvPr/>
          </p:nvSpPr>
          <p:spPr bwMode="auto">
            <a:xfrm>
              <a:off x="7758113" y="2890838"/>
              <a:ext cx="28575" cy="238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3" name="Rectangle 45"/>
            <p:cNvSpPr>
              <a:spLocks noChangeArrowheads="1"/>
            </p:cNvSpPr>
            <p:nvPr/>
          </p:nvSpPr>
          <p:spPr bwMode="auto">
            <a:xfrm>
              <a:off x="7758113" y="2938463"/>
              <a:ext cx="28575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4" name="Rectangle 46"/>
            <p:cNvSpPr>
              <a:spLocks noChangeArrowheads="1"/>
            </p:cNvSpPr>
            <p:nvPr/>
          </p:nvSpPr>
          <p:spPr bwMode="auto">
            <a:xfrm>
              <a:off x="7758113" y="2982913"/>
              <a:ext cx="28575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5" name="Rectangle 47"/>
            <p:cNvSpPr>
              <a:spLocks noChangeArrowheads="1"/>
            </p:cNvSpPr>
            <p:nvPr/>
          </p:nvSpPr>
          <p:spPr bwMode="auto">
            <a:xfrm>
              <a:off x="7758113" y="3028950"/>
              <a:ext cx="28575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6" name="Rectangle 48"/>
            <p:cNvSpPr>
              <a:spLocks noChangeArrowheads="1"/>
            </p:cNvSpPr>
            <p:nvPr/>
          </p:nvSpPr>
          <p:spPr bwMode="auto">
            <a:xfrm>
              <a:off x="7758113" y="3074988"/>
              <a:ext cx="28575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7" name="Freeform 49"/>
            <p:cNvSpPr>
              <a:spLocks noEditPoints="1"/>
            </p:cNvSpPr>
            <p:nvPr/>
          </p:nvSpPr>
          <p:spPr bwMode="auto">
            <a:xfrm>
              <a:off x="7548563" y="2928938"/>
              <a:ext cx="114300" cy="206375"/>
            </a:xfrm>
            <a:custGeom>
              <a:avLst/>
              <a:gdLst>
                <a:gd name="T0" fmla="*/ 54 w 54"/>
                <a:gd name="T1" fmla="*/ 97 h 97"/>
                <a:gd name="T2" fmla="*/ 0 w 54"/>
                <a:gd name="T3" fmla="*/ 97 h 97"/>
                <a:gd name="T4" fmla="*/ 0 w 54"/>
                <a:gd name="T5" fmla="*/ 0 h 97"/>
                <a:gd name="T6" fmla="*/ 54 w 54"/>
                <a:gd name="T7" fmla="*/ 0 h 97"/>
                <a:gd name="T8" fmla="*/ 54 w 54"/>
                <a:gd name="T9" fmla="*/ 97 h 97"/>
                <a:gd name="T10" fmla="*/ 11 w 54"/>
                <a:gd name="T11" fmla="*/ 87 h 97"/>
                <a:gd name="T12" fmla="*/ 43 w 54"/>
                <a:gd name="T13" fmla="*/ 87 h 97"/>
                <a:gd name="T14" fmla="*/ 43 w 54"/>
                <a:gd name="T15" fmla="*/ 11 h 97"/>
                <a:gd name="T16" fmla="*/ 11 w 54"/>
                <a:gd name="T17" fmla="*/ 11 h 97"/>
                <a:gd name="T18" fmla="*/ 11 w 54"/>
                <a:gd name="T19" fmla="*/ 87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97">
                  <a:moveTo>
                    <a:pt x="54" y="97"/>
                  </a:moveTo>
                  <a:lnTo>
                    <a:pt x="0" y="97"/>
                  </a:lnTo>
                  <a:lnTo>
                    <a:pt x="0" y="0"/>
                  </a:lnTo>
                  <a:lnTo>
                    <a:pt x="54" y="0"/>
                  </a:lnTo>
                  <a:lnTo>
                    <a:pt x="54" y="97"/>
                  </a:lnTo>
                  <a:close/>
                  <a:moveTo>
                    <a:pt x="11" y="87"/>
                  </a:moveTo>
                  <a:lnTo>
                    <a:pt x="43" y="87"/>
                  </a:lnTo>
                  <a:lnTo>
                    <a:pt x="43" y="11"/>
                  </a:lnTo>
                  <a:lnTo>
                    <a:pt x="11" y="11"/>
                  </a:lnTo>
                  <a:lnTo>
                    <a:pt x="11" y="8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8" name="Rectangle 50"/>
            <p:cNvSpPr>
              <a:spLocks noChangeArrowheads="1"/>
            </p:cNvSpPr>
            <p:nvPr/>
          </p:nvSpPr>
          <p:spPr bwMode="auto">
            <a:xfrm>
              <a:off x="7620000" y="2976563"/>
              <a:ext cx="30163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29" name="Rectangle 51"/>
            <p:cNvSpPr>
              <a:spLocks noChangeArrowheads="1"/>
            </p:cNvSpPr>
            <p:nvPr/>
          </p:nvSpPr>
          <p:spPr bwMode="auto">
            <a:xfrm>
              <a:off x="7620000" y="3021013"/>
              <a:ext cx="30163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0" name="Rectangle 52"/>
            <p:cNvSpPr>
              <a:spLocks noChangeArrowheads="1"/>
            </p:cNvSpPr>
            <p:nvPr/>
          </p:nvSpPr>
          <p:spPr bwMode="auto">
            <a:xfrm>
              <a:off x="7620000" y="3067050"/>
              <a:ext cx="30163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1" name="Freeform 53"/>
            <p:cNvSpPr>
              <a:spLocks noEditPoints="1"/>
            </p:cNvSpPr>
            <p:nvPr/>
          </p:nvSpPr>
          <p:spPr bwMode="auto">
            <a:xfrm>
              <a:off x="7958138" y="2976563"/>
              <a:ext cx="114300" cy="158750"/>
            </a:xfrm>
            <a:custGeom>
              <a:avLst/>
              <a:gdLst>
                <a:gd name="T0" fmla="*/ 54 w 54"/>
                <a:gd name="T1" fmla="*/ 75 h 75"/>
                <a:gd name="T2" fmla="*/ 0 w 54"/>
                <a:gd name="T3" fmla="*/ 75 h 75"/>
                <a:gd name="T4" fmla="*/ 0 w 54"/>
                <a:gd name="T5" fmla="*/ 0 h 75"/>
                <a:gd name="T6" fmla="*/ 54 w 54"/>
                <a:gd name="T7" fmla="*/ 0 h 75"/>
                <a:gd name="T8" fmla="*/ 54 w 54"/>
                <a:gd name="T9" fmla="*/ 75 h 75"/>
                <a:gd name="T10" fmla="*/ 11 w 54"/>
                <a:gd name="T11" fmla="*/ 65 h 75"/>
                <a:gd name="T12" fmla="*/ 43 w 54"/>
                <a:gd name="T13" fmla="*/ 65 h 75"/>
                <a:gd name="T14" fmla="*/ 43 w 54"/>
                <a:gd name="T15" fmla="*/ 11 h 75"/>
                <a:gd name="T16" fmla="*/ 11 w 54"/>
                <a:gd name="T17" fmla="*/ 11 h 75"/>
                <a:gd name="T18" fmla="*/ 11 w 54"/>
                <a:gd name="T19" fmla="*/ 65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75">
                  <a:moveTo>
                    <a:pt x="54" y="75"/>
                  </a:moveTo>
                  <a:lnTo>
                    <a:pt x="0" y="75"/>
                  </a:lnTo>
                  <a:lnTo>
                    <a:pt x="0" y="0"/>
                  </a:lnTo>
                  <a:lnTo>
                    <a:pt x="54" y="0"/>
                  </a:lnTo>
                  <a:lnTo>
                    <a:pt x="54" y="75"/>
                  </a:lnTo>
                  <a:close/>
                  <a:moveTo>
                    <a:pt x="11" y="65"/>
                  </a:moveTo>
                  <a:lnTo>
                    <a:pt x="43" y="65"/>
                  </a:lnTo>
                  <a:lnTo>
                    <a:pt x="43" y="11"/>
                  </a:lnTo>
                  <a:lnTo>
                    <a:pt x="11" y="11"/>
                  </a:lnTo>
                  <a:lnTo>
                    <a:pt x="11" y="6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2" name="Rectangle 54"/>
            <p:cNvSpPr>
              <a:spLocks noChangeArrowheads="1"/>
            </p:cNvSpPr>
            <p:nvPr/>
          </p:nvSpPr>
          <p:spPr bwMode="auto">
            <a:xfrm>
              <a:off x="8031163" y="3021013"/>
              <a:ext cx="31750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3" name="Rectangle 55"/>
            <p:cNvSpPr>
              <a:spLocks noChangeArrowheads="1"/>
            </p:cNvSpPr>
            <p:nvPr/>
          </p:nvSpPr>
          <p:spPr bwMode="auto">
            <a:xfrm>
              <a:off x="8031163" y="3067050"/>
              <a:ext cx="31750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4" name="Freeform 56"/>
            <p:cNvSpPr>
              <a:spLocks noEditPoints="1"/>
            </p:cNvSpPr>
            <p:nvPr/>
          </p:nvSpPr>
          <p:spPr bwMode="auto">
            <a:xfrm>
              <a:off x="7821613" y="2808288"/>
              <a:ext cx="114300" cy="327025"/>
            </a:xfrm>
            <a:custGeom>
              <a:avLst/>
              <a:gdLst>
                <a:gd name="T0" fmla="*/ 54 w 54"/>
                <a:gd name="T1" fmla="*/ 154 h 154"/>
                <a:gd name="T2" fmla="*/ 0 w 54"/>
                <a:gd name="T3" fmla="*/ 154 h 154"/>
                <a:gd name="T4" fmla="*/ 0 w 54"/>
                <a:gd name="T5" fmla="*/ 0 h 154"/>
                <a:gd name="T6" fmla="*/ 54 w 54"/>
                <a:gd name="T7" fmla="*/ 0 h 154"/>
                <a:gd name="T8" fmla="*/ 54 w 54"/>
                <a:gd name="T9" fmla="*/ 154 h 154"/>
                <a:gd name="T10" fmla="*/ 11 w 54"/>
                <a:gd name="T11" fmla="*/ 144 h 154"/>
                <a:gd name="T12" fmla="*/ 44 w 54"/>
                <a:gd name="T13" fmla="*/ 144 h 154"/>
                <a:gd name="T14" fmla="*/ 44 w 54"/>
                <a:gd name="T15" fmla="*/ 10 h 154"/>
                <a:gd name="T16" fmla="*/ 11 w 54"/>
                <a:gd name="T17" fmla="*/ 10 h 154"/>
                <a:gd name="T18" fmla="*/ 11 w 54"/>
                <a:gd name="T19" fmla="*/ 144 h 1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4" h="154">
                  <a:moveTo>
                    <a:pt x="54" y="154"/>
                  </a:moveTo>
                  <a:lnTo>
                    <a:pt x="0" y="154"/>
                  </a:lnTo>
                  <a:lnTo>
                    <a:pt x="0" y="0"/>
                  </a:lnTo>
                  <a:lnTo>
                    <a:pt x="54" y="0"/>
                  </a:lnTo>
                  <a:lnTo>
                    <a:pt x="54" y="154"/>
                  </a:lnTo>
                  <a:close/>
                  <a:moveTo>
                    <a:pt x="11" y="144"/>
                  </a:moveTo>
                  <a:lnTo>
                    <a:pt x="44" y="144"/>
                  </a:lnTo>
                  <a:lnTo>
                    <a:pt x="44" y="10"/>
                  </a:lnTo>
                  <a:lnTo>
                    <a:pt x="11" y="10"/>
                  </a:lnTo>
                  <a:lnTo>
                    <a:pt x="11" y="14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5" name="Rectangle 57"/>
            <p:cNvSpPr>
              <a:spLocks noChangeArrowheads="1"/>
            </p:cNvSpPr>
            <p:nvPr/>
          </p:nvSpPr>
          <p:spPr bwMode="auto">
            <a:xfrm>
              <a:off x="7894638" y="2846388"/>
              <a:ext cx="30162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6" name="Rectangle 58"/>
            <p:cNvSpPr>
              <a:spLocks noChangeArrowheads="1"/>
            </p:cNvSpPr>
            <p:nvPr/>
          </p:nvSpPr>
          <p:spPr bwMode="auto">
            <a:xfrm>
              <a:off x="7894638" y="2890838"/>
              <a:ext cx="30162" cy="2381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7" name="Rectangle 59"/>
            <p:cNvSpPr>
              <a:spLocks noChangeArrowheads="1"/>
            </p:cNvSpPr>
            <p:nvPr/>
          </p:nvSpPr>
          <p:spPr bwMode="auto">
            <a:xfrm>
              <a:off x="7894638" y="2938463"/>
              <a:ext cx="30162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8" name="Rectangle 60"/>
            <p:cNvSpPr>
              <a:spLocks noChangeArrowheads="1"/>
            </p:cNvSpPr>
            <p:nvPr/>
          </p:nvSpPr>
          <p:spPr bwMode="auto">
            <a:xfrm>
              <a:off x="7894638" y="2982913"/>
              <a:ext cx="30162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39" name="Rectangle 61"/>
            <p:cNvSpPr>
              <a:spLocks noChangeArrowheads="1"/>
            </p:cNvSpPr>
            <p:nvPr/>
          </p:nvSpPr>
          <p:spPr bwMode="auto">
            <a:xfrm>
              <a:off x="7894638" y="3028950"/>
              <a:ext cx="30162" cy="238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  <p:sp>
          <p:nvSpPr>
            <p:cNvPr id="40" name="Rectangle 62"/>
            <p:cNvSpPr>
              <a:spLocks noChangeArrowheads="1"/>
            </p:cNvSpPr>
            <p:nvPr/>
          </p:nvSpPr>
          <p:spPr bwMode="auto">
            <a:xfrm>
              <a:off x="7894638" y="3074988"/>
              <a:ext cx="30162" cy="22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1920" tIns="60960" rIns="121920" bIns="60960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67" kern="0">
                <a:solidFill>
                  <a:srgbClr val="000000"/>
                </a:solidFill>
                <a:latin typeface="Arial"/>
                <a:cs typeface="Arial"/>
                <a:sym typeface="Arial"/>
                <a:rtl val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72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225367" y="1905506"/>
            <a:ext cx="774126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CONCLUSION </a:t>
            </a:r>
            <a:r>
              <a:rPr lang="en-US" sz="9600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SLIDE</a:t>
            </a:r>
          </a:p>
        </p:txBody>
      </p:sp>
    </p:spTree>
    <p:extLst>
      <p:ext uri="{BB962C8B-B14F-4D97-AF65-F5344CB8AC3E}">
        <p14:creationId xmlns:p14="http://schemas.microsoft.com/office/powerpoint/2010/main" val="163008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5783" y="120134"/>
            <a:ext cx="42507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CONTACT DETAILS</a:t>
            </a:r>
          </a:p>
        </p:txBody>
      </p:sp>
      <p:sp>
        <p:nvSpPr>
          <p:cNvPr id="3" name="Rectangle 2"/>
          <p:cNvSpPr/>
          <p:nvPr/>
        </p:nvSpPr>
        <p:spPr>
          <a:xfrm>
            <a:off x="935083" y="1669534"/>
            <a:ext cx="277473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+mj-lt"/>
                <a:cs typeface="Times New Roman" panose="02020603050405020304" pitchFamily="18" charset="0"/>
              </a:rPr>
              <a:t>Your Name</a:t>
            </a:r>
            <a:endParaRPr lang="en-US" sz="4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5083" y="2780784"/>
            <a:ext cx="461844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+mj-lt"/>
                <a:cs typeface="Times New Roman" panose="02020603050405020304" pitchFamily="18" charset="0"/>
              </a:rPr>
              <a:t>Your Email Address </a:t>
            </a:r>
          </a:p>
        </p:txBody>
      </p:sp>
      <p:sp>
        <p:nvSpPr>
          <p:cNvPr id="5" name="Rectangle 4"/>
          <p:cNvSpPr/>
          <p:nvPr/>
        </p:nvSpPr>
        <p:spPr>
          <a:xfrm>
            <a:off x="935082" y="3892034"/>
            <a:ext cx="48152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+mj-lt"/>
                <a:cs typeface="Times New Roman" panose="02020603050405020304" pitchFamily="18" charset="0"/>
              </a:rPr>
              <a:t>Your Phone Number</a:t>
            </a:r>
            <a:endParaRPr lang="en-US" sz="4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Shape 518"/>
          <p:cNvSpPr/>
          <p:nvPr/>
        </p:nvSpPr>
        <p:spPr>
          <a:xfrm>
            <a:off x="447967" y="1830416"/>
            <a:ext cx="427038" cy="447675"/>
          </a:xfrm>
          <a:custGeom>
            <a:avLst/>
            <a:gdLst/>
            <a:ahLst/>
            <a:cxnLst/>
            <a:rect l="0" t="0" r="0" b="0"/>
            <a:pathLst>
              <a:path w="15290" h="16120" extrusionOk="0">
                <a:moveTo>
                  <a:pt x="7645" y="1"/>
                </a:moveTo>
                <a:lnTo>
                  <a:pt x="7303" y="25"/>
                </a:lnTo>
                <a:lnTo>
                  <a:pt x="7010" y="98"/>
                </a:lnTo>
                <a:lnTo>
                  <a:pt x="6766" y="172"/>
                </a:lnTo>
                <a:lnTo>
                  <a:pt x="6546" y="294"/>
                </a:lnTo>
                <a:lnTo>
                  <a:pt x="6351" y="391"/>
                </a:lnTo>
                <a:lnTo>
                  <a:pt x="6204" y="538"/>
                </a:lnTo>
                <a:lnTo>
                  <a:pt x="6058" y="660"/>
                </a:lnTo>
                <a:lnTo>
                  <a:pt x="5960" y="782"/>
                </a:lnTo>
                <a:lnTo>
                  <a:pt x="5569" y="856"/>
                </a:lnTo>
                <a:lnTo>
                  <a:pt x="5203" y="978"/>
                </a:lnTo>
                <a:lnTo>
                  <a:pt x="4885" y="1149"/>
                </a:lnTo>
                <a:lnTo>
                  <a:pt x="4617" y="1320"/>
                </a:lnTo>
                <a:lnTo>
                  <a:pt x="4372" y="1539"/>
                </a:lnTo>
                <a:lnTo>
                  <a:pt x="4177" y="1759"/>
                </a:lnTo>
                <a:lnTo>
                  <a:pt x="4030" y="2028"/>
                </a:lnTo>
                <a:lnTo>
                  <a:pt x="3908" y="2296"/>
                </a:lnTo>
                <a:lnTo>
                  <a:pt x="3811" y="2565"/>
                </a:lnTo>
                <a:lnTo>
                  <a:pt x="3737" y="2834"/>
                </a:lnTo>
                <a:lnTo>
                  <a:pt x="3689" y="3127"/>
                </a:lnTo>
                <a:lnTo>
                  <a:pt x="3640" y="3420"/>
                </a:lnTo>
                <a:lnTo>
                  <a:pt x="3640" y="3713"/>
                </a:lnTo>
                <a:lnTo>
                  <a:pt x="3640" y="3982"/>
                </a:lnTo>
                <a:lnTo>
                  <a:pt x="3689" y="4495"/>
                </a:lnTo>
                <a:lnTo>
                  <a:pt x="3689" y="4519"/>
                </a:lnTo>
                <a:lnTo>
                  <a:pt x="3566" y="4568"/>
                </a:lnTo>
                <a:lnTo>
                  <a:pt x="3469" y="4666"/>
                </a:lnTo>
                <a:lnTo>
                  <a:pt x="3395" y="4812"/>
                </a:lnTo>
                <a:lnTo>
                  <a:pt x="3322" y="4983"/>
                </a:lnTo>
                <a:lnTo>
                  <a:pt x="3273" y="5178"/>
                </a:lnTo>
                <a:lnTo>
                  <a:pt x="3249" y="5398"/>
                </a:lnTo>
                <a:lnTo>
                  <a:pt x="3224" y="5642"/>
                </a:lnTo>
                <a:lnTo>
                  <a:pt x="3249" y="5887"/>
                </a:lnTo>
                <a:lnTo>
                  <a:pt x="3298" y="6155"/>
                </a:lnTo>
                <a:lnTo>
                  <a:pt x="3347" y="6400"/>
                </a:lnTo>
                <a:lnTo>
                  <a:pt x="3444" y="6619"/>
                </a:lnTo>
                <a:lnTo>
                  <a:pt x="3542" y="6790"/>
                </a:lnTo>
                <a:lnTo>
                  <a:pt x="3640" y="6961"/>
                </a:lnTo>
                <a:lnTo>
                  <a:pt x="3762" y="7059"/>
                </a:lnTo>
                <a:lnTo>
                  <a:pt x="3884" y="7132"/>
                </a:lnTo>
                <a:lnTo>
                  <a:pt x="4030" y="7132"/>
                </a:lnTo>
                <a:lnTo>
                  <a:pt x="4104" y="7108"/>
                </a:lnTo>
                <a:lnTo>
                  <a:pt x="4275" y="7523"/>
                </a:lnTo>
                <a:lnTo>
                  <a:pt x="4494" y="7889"/>
                </a:lnTo>
                <a:lnTo>
                  <a:pt x="4714" y="8256"/>
                </a:lnTo>
                <a:lnTo>
                  <a:pt x="4983" y="8598"/>
                </a:lnTo>
                <a:lnTo>
                  <a:pt x="5252" y="8891"/>
                </a:lnTo>
                <a:lnTo>
                  <a:pt x="5545" y="9159"/>
                </a:lnTo>
                <a:lnTo>
                  <a:pt x="5862" y="9404"/>
                </a:lnTo>
                <a:lnTo>
                  <a:pt x="6180" y="9623"/>
                </a:lnTo>
                <a:lnTo>
                  <a:pt x="6180" y="10698"/>
                </a:lnTo>
                <a:lnTo>
                  <a:pt x="5667" y="10747"/>
                </a:lnTo>
                <a:lnTo>
                  <a:pt x="5081" y="10845"/>
                </a:lnTo>
                <a:lnTo>
                  <a:pt x="4519" y="10967"/>
                </a:lnTo>
                <a:lnTo>
                  <a:pt x="3957" y="11089"/>
                </a:lnTo>
                <a:lnTo>
                  <a:pt x="3420" y="11260"/>
                </a:lnTo>
                <a:lnTo>
                  <a:pt x="2931" y="11455"/>
                </a:lnTo>
                <a:lnTo>
                  <a:pt x="2467" y="11675"/>
                </a:lnTo>
                <a:lnTo>
                  <a:pt x="2028" y="11919"/>
                </a:lnTo>
                <a:lnTo>
                  <a:pt x="1637" y="12188"/>
                </a:lnTo>
                <a:lnTo>
                  <a:pt x="1271" y="12456"/>
                </a:lnTo>
                <a:lnTo>
                  <a:pt x="953" y="12774"/>
                </a:lnTo>
                <a:lnTo>
                  <a:pt x="684" y="13116"/>
                </a:lnTo>
                <a:lnTo>
                  <a:pt x="440" y="13458"/>
                </a:lnTo>
                <a:lnTo>
                  <a:pt x="269" y="13849"/>
                </a:lnTo>
                <a:lnTo>
                  <a:pt x="123" y="14239"/>
                </a:lnTo>
                <a:lnTo>
                  <a:pt x="49" y="14679"/>
                </a:lnTo>
                <a:lnTo>
                  <a:pt x="1" y="15119"/>
                </a:lnTo>
                <a:lnTo>
                  <a:pt x="49" y="15167"/>
                </a:lnTo>
                <a:lnTo>
                  <a:pt x="245" y="15265"/>
                </a:lnTo>
                <a:lnTo>
                  <a:pt x="416" y="15338"/>
                </a:lnTo>
                <a:lnTo>
                  <a:pt x="636" y="15436"/>
                </a:lnTo>
                <a:lnTo>
                  <a:pt x="904" y="15534"/>
                </a:lnTo>
                <a:lnTo>
                  <a:pt x="1271" y="15607"/>
                </a:lnTo>
                <a:lnTo>
                  <a:pt x="1710" y="15705"/>
                </a:lnTo>
                <a:lnTo>
                  <a:pt x="2223" y="15802"/>
                </a:lnTo>
                <a:lnTo>
                  <a:pt x="2834" y="15876"/>
                </a:lnTo>
                <a:lnTo>
                  <a:pt x="3566" y="15973"/>
                </a:lnTo>
                <a:lnTo>
                  <a:pt x="4397" y="16022"/>
                </a:lnTo>
                <a:lnTo>
                  <a:pt x="5325" y="16071"/>
                </a:lnTo>
                <a:lnTo>
                  <a:pt x="6399" y="16096"/>
                </a:lnTo>
                <a:lnTo>
                  <a:pt x="7621" y="16120"/>
                </a:lnTo>
                <a:lnTo>
                  <a:pt x="8817" y="16096"/>
                </a:lnTo>
                <a:lnTo>
                  <a:pt x="9892" y="16071"/>
                </a:lnTo>
                <a:lnTo>
                  <a:pt x="10844" y="16022"/>
                </a:lnTo>
                <a:lnTo>
                  <a:pt x="11675" y="15973"/>
                </a:lnTo>
                <a:lnTo>
                  <a:pt x="12408" y="15876"/>
                </a:lnTo>
                <a:lnTo>
                  <a:pt x="13018" y="15802"/>
                </a:lnTo>
                <a:lnTo>
                  <a:pt x="13555" y="15705"/>
                </a:lnTo>
                <a:lnTo>
                  <a:pt x="13995" y="15607"/>
                </a:lnTo>
                <a:lnTo>
                  <a:pt x="14361" y="15534"/>
                </a:lnTo>
                <a:lnTo>
                  <a:pt x="14654" y="15436"/>
                </a:lnTo>
                <a:lnTo>
                  <a:pt x="14874" y="15338"/>
                </a:lnTo>
                <a:lnTo>
                  <a:pt x="15045" y="15265"/>
                </a:lnTo>
                <a:lnTo>
                  <a:pt x="15216" y="15167"/>
                </a:lnTo>
                <a:lnTo>
                  <a:pt x="15289" y="15119"/>
                </a:lnTo>
                <a:lnTo>
                  <a:pt x="15241" y="14655"/>
                </a:lnTo>
                <a:lnTo>
                  <a:pt x="15167" y="14215"/>
                </a:lnTo>
                <a:lnTo>
                  <a:pt x="15045" y="13800"/>
                </a:lnTo>
                <a:lnTo>
                  <a:pt x="14874" y="13409"/>
                </a:lnTo>
                <a:lnTo>
                  <a:pt x="14630" y="13043"/>
                </a:lnTo>
                <a:lnTo>
                  <a:pt x="14361" y="12701"/>
                </a:lnTo>
                <a:lnTo>
                  <a:pt x="14044" y="12408"/>
                </a:lnTo>
                <a:lnTo>
                  <a:pt x="13678" y="12115"/>
                </a:lnTo>
                <a:lnTo>
                  <a:pt x="13287" y="11846"/>
                </a:lnTo>
                <a:lnTo>
                  <a:pt x="12847" y="11626"/>
                </a:lnTo>
                <a:lnTo>
                  <a:pt x="12359" y="11406"/>
                </a:lnTo>
                <a:lnTo>
                  <a:pt x="11846" y="11235"/>
                </a:lnTo>
                <a:lnTo>
                  <a:pt x="11284" y="11064"/>
                </a:lnTo>
                <a:lnTo>
                  <a:pt x="10698" y="10942"/>
                </a:lnTo>
                <a:lnTo>
                  <a:pt x="10063" y="10820"/>
                </a:lnTo>
                <a:lnTo>
                  <a:pt x="9428" y="10747"/>
                </a:lnTo>
                <a:lnTo>
                  <a:pt x="9110" y="10722"/>
                </a:lnTo>
                <a:lnTo>
                  <a:pt x="9110" y="9623"/>
                </a:lnTo>
                <a:lnTo>
                  <a:pt x="9428" y="9404"/>
                </a:lnTo>
                <a:lnTo>
                  <a:pt x="9745" y="9159"/>
                </a:lnTo>
                <a:lnTo>
                  <a:pt x="10039" y="8891"/>
                </a:lnTo>
                <a:lnTo>
                  <a:pt x="10332" y="8598"/>
                </a:lnTo>
                <a:lnTo>
                  <a:pt x="10576" y="8256"/>
                </a:lnTo>
                <a:lnTo>
                  <a:pt x="10796" y="7889"/>
                </a:lnTo>
                <a:lnTo>
                  <a:pt x="11015" y="7523"/>
                </a:lnTo>
                <a:lnTo>
                  <a:pt x="11186" y="7108"/>
                </a:lnTo>
                <a:lnTo>
                  <a:pt x="11260" y="7132"/>
                </a:lnTo>
                <a:lnTo>
                  <a:pt x="11406" y="7132"/>
                </a:lnTo>
                <a:lnTo>
                  <a:pt x="11528" y="7059"/>
                </a:lnTo>
                <a:lnTo>
                  <a:pt x="11650" y="6961"/>
                </a:lnTo>
                <a:lnTo>
                  <a:pt x="11748" y="6790"/>
                </a:lnTo>
                <a:lnTo>
                  <a:pt x="11846" y="6619"/>
                </a:lnTo>
                <a:lnTo>
                  <a:pt x="11944" y="6400"/>
                </a:lnTo>
                <a:lnTo>
                  <a:pt x="11992" y="6155"/>
                </a:lnTo>
                <a:lnTo>
                  <a:pt x="12041" y="5887"/>
                </a:lnTo>
                <a:lnTo>
                  <a:pt x="12066" y="5642"/>
                </a:lnTo>
                <a:lnTo>
                  <a:pt x="12041" y="5398"/>
                </a:lnTo>
                <a:lnTo>
                  <a:pt x="12017" y="5203"/>
                </a:lnTo>
                <a:lnTo>
                  <a:pt x="11968" y="5007"/>
                </a:lnTo>
                <a:lnTo>
                  <a:pt x="11919" y="4836"/>
                </a:lnTo>
                <a:lnTo>
                  <a:pt x="11846" y="4690"/>
                </a:lnTo>
                <a:lnTo>
                  <a:pt x="11748" y="4592"/>
                </a:lnTo>
                <a:lnTo>
                  <a:pt x="11626" y="4519"/>
                </a:lnTo>
                <a:lnTo>
                  <a:pt x="11699" y="4153"/>
                </a:lnTo>
                <a:lnTo>
                  <a:pt x="11724" y="3811"/>
                </a:lnTo>
                <a:lnTo>
                  <a:pt x="11724" y="3493"/>
                </a:lnTo>
                <a:lnTo>
                  <a:pt x="11724" y="3200"/>
                </a:lnTo>
                <a:lnTo>
                  <a:pt x="11699" y="2907"/>
                </a:lnTo>
                <a:lnTo>
                  <a:pt x="11650" y="2638"/>
                </a:lnTo>
                <a:lnTo>
                  <a:pt x="11577" y="2394"/>
                </a:lnTo>
                <a:lnTo>
                  <a:pt x="11504" y="2150"/>
                </a:lnTo>
                <a:lnTo>
                  <a:pt x="11406" y="1930"/>
                </a:lnTo>
                <a:lnTo>
                  <a:pt x="11309" y="1710"/>
                </a:lnTo>
                <a:lnTo>
                  <a:pt x="11186" y="1515"/>
                </a:lnTo>
                <a:lnTo>
                  <a:pt x="11040" y="1344"/>
                </a:lnTo>
                <a:lnTo>
                  <a:pt x="10893" y="1173"/>
                </a:lnTo>
                <a:lnTo>
                  <a:pt x="10747" y="1026"/>
                </a:lnTo>
                <a:lnTo>
                  <a:pt x="10429" y="758"/>
                </a:lnTo>
                <a:lnTo>
                  <a:pt x="10063" y="562"/>
                </a:lnTo>
                <a:lnTo>
                  <a:pt x="9697" y="367"/>
                </a:lnTo>
                <a:lnTo>
                  <a:pt x="9330" y="245"/>
                </a:lnTo>
                <a:lnTo>
                  <a:pt x="8964" y="147"/>
                </a:lnTo>
                <a:lnTo>
                  <a:pt x="8598" y="74"/>
                </a:lnTo>
                <a:lnTo>
                  <a:pt x="8256" y="25"/>
                </a:lnTo>
                <a:lnTo>
                  <a:pt x="7938" y="1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lIns="121900" tIns="121900" rIns="121900" bIns="121900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sz="1867" kern="0">
              <a:solidFill>
                <a:srgbClr val="000000"/>
              </a:solidFill>
              <a:latin typeface="+mj-lt"/>
              <a:cs typeface="Arial"/>
              <a:sym typeface="Arial"/>
              <a:rtl val="0"/>
            </a:endParaRPr>
          </a:p>
        </p:txBody>
      </p:sp>
      <p:grpSp>
        <p:nvGrpSpPr>
          <p:cNvPr id="7" name="Shape 461"/>
          <p:cNvGrpSpPr>
            <a:grpSpLocks/>
          </p:cNvGrpSpPr>
          <p:nvPr/>
        </p:nvGrpSpPr>
        <p:grpSpPr bwMode="auto">
          <a:xfrm>
            <a:off x="401136" y="2982941"/>
            <a:ext cx="520700" cy="365125"/>
            <a:chOff x="559275" y="1683950"/>
            <a:chExt cx="466500" cy="327300"/>
          </a:xfrm>
          <a:solidFill>
            <a:srgbClr val="FF0000"/>
          </a:solidFill>
        </p:grpSpPr>
        <p:sp>
          <p:nvSpPr>
            <p:cNvPr id="8" name="Shape 462"/>
            <p:cNvSpPr/>
            <p:nvPr/>
          </p:nvSpPr>
          <p:spPr>
            <a:xfrm>
              <a:off x="559275" y="1683950"/>
              <a:ext cx="466500" cy="197803"/>
            </a:xfrm>
            <a:custGeom>
              <a:avLst/>
              <a:gdLst/>
              <a:ahLst/>
              <a:cxnLst/>
              <a:rect l="0" t="0" r="0" b="0"/>
              <a:pathLst>
                <a:path w="18660" h="7914" extrusionOk="0">
                  <a:moveTo>
                    <a:pt x="391" y="1"/>
                  </a:moveTo>
                  <a:lnTo>
                    <a:pt x="293" y="50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74" y="221"/>
                  </a:lnTo>
                  <a:lnTo>
                    <a:pt x="49" y="294"/>
                  </a:lnTo>
                  <a:lnTo>
                    <a:pt x="0" y="392"/>
                  </a:lnTo>
                  <a:lnTo>
                    <a:pt x="0" y="489"/>
                  </a:lnTo>
                  <a:lnTo>
                    <a:pt x="0" y="1173"/>
                  </a:lnTo>
                  <a:lnTo>
                    <a:pt x="9330" y="7914"/>
                  </a:lnTo>
                  <a:lnTo>
                    <a:pt x="18659" y="1173"/>
                  </a:lnTo>
                  <a:lnTo>
                    <a:pt x="18659" y="489"/>
                  </a:lnTo>
                  <a:lnTo>
                    <a:pt x="18659" y="392"/>
                  </a:lnTo>
                  <a:lnTo>
                    <a:pt x="18611" y="294"/>
                  </a:lnTo>
                  <a:lnTo>
                    <a:pt x="18586" y="221"/>
                  </a:lnTo>
                  <a:lnTo>
                    <a:pt x="18513" y="147"/>
                  </a:lnTo>
                  <a:lnTo>
                    <a:pt x="18440" y="74"/>
                  </a:lnTo>
                  <a:lnTo>
                    <a:pt x="18366" y="50"/>
                  </a:lnTo>
                  <a:lnTo>
                    <a:pt x="18269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867" kern="0">
                <a:solidFill>
                  <a:srgbClr val="000000"/>
                </a:solidFill>
                <a:latin typeface="+mj-lt"/>
                <a:cs typeface="Arial"/>
                <a:sym typeface="Arial"/>
                <a:rtl val="0"/>
              </a:endParaRPr>
            </a:p>
          </p:txBody>
        </p:sp>
        <p:sp>
          <p:nvSpPr>
            <p:cNvPr id="9" name="Shape 463"/>
            <p:cNvSpPr/>
            <p:nvPr/>
          </p:nvSpPr>
          <p:spPr>
            <a:xfrm>
              <a:off x="559275" y="1728064"/>
              <a:ext cx="466500" cy="283186"/>
            </a:xfrm>
            <a:custGeom>
              <a:avLst/>
              <a:gdLst/>
              <a:ahLst/>
              <a:cxnLst/>
              <a:rect l="0" t="0" r="0" b="0"/>
              <a:pathLst>
                <a:path w="18660" h="11333" extrusionOk="0">
                  <a:moveTo>
                    <a:pt x="0" y="0"/>
                  </a:moveTo>
                  <a:lnTo>
                    <a:pt x="0" y="10844"/>
                  </a:lnTo>
                  <a:lnTo>
                    <a:pt x="0" y="10917"/>
                  </a:lnTo>
                  <a:lnTo>
                    <a:pt x="5129" y="7230"/>
                  </a:lnTo>
                  <a:lnTo>
                    <a:pt x="5227" y="7181"/>
                  </a:lnTo>
                  <a:lnTo>
                    <a:pt x="5325" y="7181"/>
                  </a:lnTo>
                  <a:lnTo>
                    <a:pt x="5398" y="7205"/>
                  </a:lnTo>
                  <a:lnTo>
                    <a:pt x="5471" y="7278"/>
                  </a:lnTo>
                  <a:lnTo>
                    <a:pt x="5520" y="7376"/>
                  </a:lnTo>
                  <a:lnTo>
                    <a:pt x="5520" y="7474"/>
                  </a:lnTo>
                  <a:lnTo>
                    <a:pt x="5471" y="7547"/>
                  </a:lnTo>
                  <a:lnTo>
                    <a:pt x="5422" y="7620"/>
                  </a:lnTo>
                  <a:lnTo>
                    <a:pt x="318" y="11308"/>
                  </a:lnTo>
                  <a:lnTo>
                    <a:pt x="415" y="11333"/>
                  </a:lnTo>
                  <a:lnTo>
                    <a:pt x="18244" y="11333"/>
                  </a:lnTo>
                  <a:lnTo>
                    <a:pt x="18342" y="11308"/>
                  </a:lnTo>
                  <a:lnTo>
                    <a:pt x="13238" y="7620"/>
                  </a:lnTo>
                  <a:lnTo>
                    <a:pt x="13189" y="7547"/>
                  </a:lnTo>
                  <a:lnTo>
                    <a:pt x="13140" y="7474"/>
                  </a:lnTo>
                  <a:lnTo>
                    <a:pt x="13140" y="7376"/>
                  </a:lnTo>
                  <a:lnTo>
                    <a:pt x="13189" y="7278"/>
                  </a:lnTo>
                  <a:lnTo>
                    <a:pt x="13262" y="7205"/>
                  </a:lnTo>
                  <a:lnTo>
                    <a:pt x="13335" y="7181"/>
                  </a:lnTo>
                  <a:lnTo>
                    <a:pt x="13433" y="7181"/>
                  </a:lnTo>
                  <a:lnTo>
                    <a:pt x="13531" y="7230"/>
                  </a:lnTo>
                  <a:lnTo>
                    <a:pt x="18659" y="10917"/>
                  </a:lnTo>
                  <a:lnTo>
                    <a:pt x="18659" y="10844"/>
                  </a:lnTo>
                  <a:lnTo>
                    <a:pt x="18659" y="0"/>
                  </a:lnTo>
                  <a:lnTo>
                    <a:pt x="9476" y="6643"/>
                  </a:lnTo>
                  <a:lnTo>
                    <a:pt x="9403" y="6692"/>
                  </a:lnTo>
                  <a:lnTo>
                    <a:pt x="9257" y="6692"/>
                  </a:lnTo>
                  <a:lnTo>
                    <a:pt x="9183" y="6643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lIns="121900" tIns="121900" rIns="121900" bIns="12190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867" kern="0">
                <a:solidFill>
                  <a:srgbClr val="000000"/>
                </a:solidFill>
                <a:latin typeface="+mj-lt"/>
                <a:cs typeface="Arial"/>
                <a:sym typeface="Arial"/>
                <a:rtl val="0"/>
              </a:endParaRPr>
            </a:p>
          </p:txBody>
        </p:sp>
      </p:grpSp>
      <p:sp>
        <p:nvSpPr>
          <p:cNvPr id="10" name="Freeform 50"/>
          <p:cNvSpPr>
            <a:spLocks noChangeArrowheads="1"/>
          </p:cNvSpPr>
          <p:nvPr/>
        </p:nvSpPr>
        <p:spPr bwMode="auto">
          <a:xfrm>
            <a:off x="322855" y="3979046"/>
            <a:ext cx="598982" cy="595416"/>
          </a:xfrm>
          <a:custGeom>
            <a:avLst/>
            <a:gdLst>
              <a:gd name="T0" fmla="*/ 308667 w 444"/>
              <a:gd name="T1" fmla="*/ 306989 h 443"/>
              <a:gd name="T2" fmla="*/ 308667 w 444"/>
              <a:gd name="T3" fmla="*/ 306989 h 443"/>
              <a:gd name="T4" fmla="*/ 192166 w 444"/>
              <a:gd name="T5" fmla="*/ 370298 h 443"/>
              <a:gd name="T6" fmla="*/ 74464 w 444"/>
              <a:gd name="T7" fmla="*/ 370298 h 443"/>
              <a:gd name="T8" fmla="*/ 85274 w 444"/>
              <a:gd name="T9" fmla="*/ 486166 h 443"/>
              <a:gd name="T10" fmla="*/ 372322 w 444"/>
              <a:gd name="T11" fmla="*/ 370298 h 443"/>
              <a:gd name="T12" fmla="*/ 499632 w 444"/>
              <a:gd name="T13" fmla="*/ 72865 h 443"/>
              <a:gd name="T14" fmla="*/ 383131 w 444"/>
              <a:gd name="T15" fmla="*/ 63309 h 443"/>
              <a:gd name="T16" fmla="*/ 383131 w 444"/>
              <a:gd name="T17" fmla="*/ 180371 h 443"/>
              <a:gd name="T18" fmla="*/ 308667 w 444"/>
              <a:gd name="T19" fmla="*/ 306989 h 44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44" h="443">
                <a:moveTo>
                  <a:pt x="257" y="257"/>
                </a:moveTo>
                <a:lnTo>
                  <a:pt x="257" y="257"/>
                </a:lnTo>
                <a:cubicBezTo>
                  <a:pt x="222" y="292"/>
                  <a:pt x="177" y="327"/>
                  <a:pt x="160" y="310"/>
                </a:cubicBezTo>
                <a:cubicBezTo>
                  <a:pt x="133" y="283"/>
                  <a:pt x="115" y="265"/>
                  <a:pt x="62" y="310"/>
                </a:cubicBezTo>
                <a:cubicBezTo>
                  <a:pt x="0" y="354"/>
                  <a:pt x="44" y="389"/>
                  <a:pt x="71" y="407"/>
                </a:cubicBezTo>
                <a:cubicBezTo>
                  <a:pt x="97" y="442"/>
                  <a:pt x="204" y="416"/>
                  <a:pt x="310" y="310"/>
                </a:cubicBezTo>
                <a:cubicBezTo>
                  <a:pt x="416" y="204"/>
                  <a:pt x="443" y="97"/>
                  <a:pt x="416" y="61"/>
                </a:cubicBezTo>
                <a:cubicBezTo>
                  <a:pt x="390" y="35"/>
                  <a:pt x="363" y="0"/>
                  <a:pt x="319" y="53"/>
                </a:cubicBezTo>
                <a:cubicBezTo>
                  <a:pt x="275" y="106"/>
                  <a:pt x="293" y="123"/>
                  <a:pt x="319" y="151"/>
                </a:cubicBezTo>
                <a:cubicBezTo>
                  <a:pt x="337" y="167"/>
                  <a:pt x="302" y="212"/>
                  <a:pt x="257" y="257"/>
                </a:cubicBezTo>
              </a:path>
            </a:pathLst>
          </a:custGeom>
          <a:solidFill>
            <a:srgbClr val="FF0000"/>
          </a:solidFill>
          <a:ln>
            <a:noFill/>
          </a:ln>
          <a:effectLst/>
          <a:extLst/>
        </p:spPr>
        <p:txBody>
          <a:bodyPr wrap="none" lIns="45712" tIns="22856" rIns="45712" bIns="22856" anchor="ctr"/>
          <a:lstStyle/>
          <a:p>
            <a:pPr defTabSz="913607" eaLnBrk="1" hangingPunct="1">
              <a:defRPr/>
            </a:pPr>
            <a:endParaRPr lang="en-US">
              <a:solidFill>
                <a:srgbClr val="737572"/>
              </a:solidFill>
              <a:latin typeface="+mj-lt"/>
              <a:ea typeface="MS PGothic" panose="020B0600070205080204" pitchFamily="34" charset="-128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2855" y="4999262"/>
            <a:ext cx="5412226" cy="662582"/>
            <a:chOff x="711587" y="4174560"/>
            <a:chExt cx="2360141" cy="288936"/>
          </a:xfrm>
        </p:grpSpPr>
        <p:grpSp>
          <p:nvGrpSpPr>
            <p:cNvPr id="12" name="Group 11"/>
            <p:cNvGrpSpPr/>
            <p:nvPr/>
          </p:nvGrpSpPr>
          <p:grpSpPr>
            <a:xfrm>
              <a:off x="1127279" y="4177122"/>
              <a:ext cx="281679" cy="281679"/>
              <a:chOff x="3328988" y="3201988"/>
              <a:chExt cx="392113" cy="392113"/>
            </a:xfrm>
          </p:grpSpPr>
          <p:sp>
            <p:nvSpPr>
              <p:cNvPr id="33" name="Oval 46"/>
              <p:cNvSpPr>
                <a:spLocks noChangeArrowheads="1"/>
              </p:cNvSpPr>
              <p:nvPr/>
            </p:nvSpPr>
            <p:spPr bwMode="auto">
              <a:xfrm>
                <a:off x="3328988" y="3201988"/>
                <a:ext cx="392113" cy="392113"/>
              </a:xfrm>
              <a:prstGeom prst="ellipse">
                <a:avLst/>
              </a:prstGeom>
              <a:solidFill>
                <a:srgbClr val="1AB2E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4" name="Freeform 47"/>
              <p:cNvSpPr>
                <a:spLocks/>
              </p:cNvSpPr>
              <p:nvPr/>
            </p:nvSpPr>
            <p:spPr bwMode="auto">
              <a:xfrm>
                <a:off x="3427413" y="3317875"/>
                <a:ext cx="196850" cy="158750"/>
              </a:xfrm>
              <a:custGeom>
                <a:avLst/>
                <a:gdLst>
                  <a:gd name="T0" fmla="*/ 90 w 100"/>
                  <a:gd name="T1" fmla="*/ 20 h 81"/>
                  <a:gd name="T2" fmla="*/ 32 w 100"/>
                  <a:gd name="T3" fmla="*/ 81 h 81"/>
                  <a:gd name="T4" fmla="*/ 0 w 100"/>
                  <a:gd name="T5" fmla="*/ 72 h 81"/>
                  <a:gd name="T6" fmla="*/ 31 w 100"/>
                  <a:gd name="T7" fmla="*/ 63 h 81"/>
                  <a:gd name="T8" fmla="*/ 12 w 100"/>
                  <a:gd name="T9" fmla="*/ 49 h 81"/>
                  <a:gd name="T10" fmla="*/ 21 w 100"/>
                  <a:gd name="T11" fmla="*/ 48 h 81"/>
                  <a:gd name="T12" fmla="*/ 4 w 100"/>
                  <a:gd name="T13" fmla="*/ 28 h 81"/>
                  <a:gd name="T14" fmla="*/ 14 w 100"/>
                  <a:gd name="T15" fmla="*/ 31 h 81"/>
                  <a:gd name="T16" fmla="*/ 7 w 100"/>
                  <a:gd name="T17" fmla="*/ 3 h 81"/>
                  <a:gd name="T18" fmla="*/ 50 w 100"/>
                  <a:gd name="T19" fmla="*/ 25 h 81"/>
                  <a:gd name="T20" fmla="*/ 70 w 100"/>
                  <a:gd name="T21" fmla="*/ 0 h 81"/>
                  <a:gd name="T22" fmla="*/ 85 w 100"/>
                  <a:gd name="T23" fmla="*/ 6 h 81"/>
                  <a:gd name="T24" fmla="*/ 98 w 100"/>
                  <a:gd name="T25" fmla="*/ 1 h 81"/>
                  <a:gd name="T26" fmla="*/ 89 w 100"/>
                  <a:gd name="T27" fmla="*/ 12 h 81"/>
                  <a:gd name="T28" fmla="*/ 100 w 100"/>
                  <a:gd name="T29" fmla="*/ 9 h 81"/>
                  <a:gd name="T30" fmla="*/ 90 w 100"/>
                  <a:gd name="T31" fmla="*/ 2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00" h="81">
                    <a:moveTo>
                      <a:pt x="90" y="20"/>
                    </a:moveTo>
                    <a:cubicBezTo>
                      <a:pt x="91" y="49"/>
                      <a:pt x="70" y="81"/>
                      <a:pt x="32" y="81"/>
                    </a:cubicBezTo>
                    <a:cubicBezTo>
                      <a:pt x="20" y="81"/>
                      <a:pt x="9" y="77"/>
                      <a:pt x="0" y="72"/>
                    </a:cubicBezTo>
                    <a:cubicBezTo>
                      <a:pt x="11" y="73"/>
                      <a:pt x="22" y="70"/>
                      <a:pt x="31" y="63"/>
                    </a:cubicBezTo>
                    <a:cubicBezTo>
                      <a:pt x="22" y="63"/>
                      <a:pt x="14" y="57"/>
                      <a:pt x="12" y="49"/>
                    </a:cubicBezTo>
                    <a:cubicBezTo>
                      <a:pt x="15" y="49"/>
                      <a:pt x="18" y="49"/>
                      <a:pt x="21" y="48"/>
                    </a:cubicBezTo>
                    <a:cubicBezTo>
                      <a:pt x="11" y="47"/>
                      <a:pt x="4" y="38"/>
                      <a:pt x="4" y="28"/>
                    </a:cubicBezTo>
                    <a:cubicBezTo>
                      <a:pt x="7" y="30"/>
                      <a:pt x="10" y="31"/>
                      <a:pt x="14" y="31"/>
                    </a:cubicBezTo>
                    <a:cubicBezTo>
                      <a:pt x="4" y="25"/>
                      <a:pt x="2" y="13"/>
                      <a:pt x="7" y="3"/>
                    </a:cubicBezTo>
                    <a:cubicBezTo>
                      <a:pt x="17" y="16"/>
                      <a:pt x="33" y="24"/>
                      <a:pt x="50" y="25"/>
                    </a:cubicBezTo>
                    <a:cubicBezTo>
                      <a:pt x="47" y="12"/>
                      <a:pt x="56" y="0"/>
                      <a:pt x="70" y="0"/>
                    </a:cubicBezTo>
                    <a:cubicBezTo>
                      <a:pt x="75" y="0"/>
                      <a:pt x="81" y="2"/>
                      <a:pt x="85" y="6"/>
                    </a:cubicBezTo>
                    <a:cubicBezTo>
                      <a:pt x="89" y="5"/>
                      <a:pt x="94" y="3"/>
                      <a:pt x="98" y="1"/>
                    </a:cubicBezTo>
                    <a:cubicBezTo>
                      <a:pt x="96" y="6"/>
                      <a:pt x="93" y="10"/>
                      <a:pt x="89" y="12"/>
                    </a:cubicBezTo>
                    <a:cubicBezTo>
                      <a:pt x="93" y="12"/>
                      <a:pt x="97" y="11"/>
                      <a:pt x="100" y="9"/>
                    </a:cubicBezTo>
                    <a:cubicBezTo>
                      <a:pt x="98" y="13"/>
                      <a:pt x="94" y="17"/>
                      <a:pt x="90" y="2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542971" y="4174560"/>
              <a:ext cx="281679" cy="281679"/>
              <a:chOff x="5422900" y="2155825"/>
              <a:chExt cx="392113" cy="392113"/>
            </a:xfrm>
          </p:grpSpPr>
          <p:sp>
            <p:nvSpPr>
              <p:cNvPr id="26" name="Oval 57"/>
              <p:cNvSpPr>
                <a:spLocks noChangeArrowheads="1"/>
              </p:cNvSpPr>
              <p:nvPr/>
            </p:nvSpPr>
            <p:spPr bwMode="auto">
              <a:xfrm>
                <a:off x="5422900" y="2155825"/>
                <a:ext cx="392113" cy="392113"/>
              </a:xfrm>
              <a:prstGeom prst="ellipse">
                <a:avLst/>
              </a:prstGeom>
              <a:solidFill>
                <a:srgbClr val="E04A3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7" name="Rectangle 58"/>
              <p:cNvSpPr>
                <a:spLocks noChangeArrowheads="1"/>
              </p:cNvSpPr>
              <p:nvPr/>
            </p:nvSpPr>
            <p:spPr bwMode="auto">
              <a:xfrm>
                <a:off x="5738813" y="2270125"/>
                <a:ext cx="1588" cy="174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8" name="Rectangle 59"/>
              <p:cNvSpPr>
                <a:spLocks noChangeArrowheads="1"/>
              </p:cNvSpPr>
              <p:nvPr/>
            </p:nvSpPr>
            <p:spPr bwMode="auto">
              <a:xfrm>
                <a:off x="5738813" y="2270125"/>
                <a:ext cx="1588" cy="174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9" name="Freeform 60"/>
              <p:cNvSpPr>
                <a:spLocks noEditPoints="1"/>
              </p:cNvSpPr>
              <p:nvPr/>
            </p:nvSpPr>
            <p:spPr bwMode="auto">
              <a:xfrm>
                <a:off x="5499100" y="2259013"/>
                <a:ext cx="149225" cy="217488"/>
              </a:xfrm>
              <a:custGeom>
                <a:avLst/>
                <a:gdLst>
                  <a:gd name="T0" fmla="*/ 16 w 76"/>
                  <a:gd name="T1" fmla="*/ 65 h 111"/>
                  <a:gd name="T2" fmla="*/ 0 w 76"/>
                  <a:gd name="T3" fmla="*/ 88 h 111"/>
                  <a:gd name="T4" fmla="*/ 38 w 76"/>
                  <a:gd name="T5" fmla="*/ 111 h 111"/>
                  <a:gd name="T6" fmla="*/ 76 w 76"/>
                  <a:gd name="T7" fmla="*/ 86 h 111"/>
                  <a:gd name="T8" fmla="*/ 66 w 76"/>
                  <a:gd name="T9" fmla="*/ 86 h 111"/>
                  <a:gd name="T10" fmla="*/ 38 w 76"/>
                  <a:gd name="T11" fmla="*/ 105 h 111"/>
                  <a:gd name="T12" fmla="*/ 13 w 76"/>
                  <a:gd name="T13" fmla="*/ 84 h 111"/>
                  <a:gd name="T14" fmla="*/ 16 w 76"/>
                  <a:gd name="T15" fmla="*/ 76 h 111"/>
                  <a:gd name="T16" fmla="*/ 16 w 76"/>
                  <a:gd name="T17" fmla="*/ 73 h 111"/>
                  <a:gd name="T18" fmla="*/ 16 w 76"/>
                  <a:gd name="T19" fmla="*/ 65 h 111"/>
                  <a:gd name="T20" fmla="*/ 16 w 76"/>
                  <a:gd name="T21" fmla="*/ 0 h 111"/>
                  <a:gd name="T22" fmla="*/ 8 w 76"/>
                  <a:gd name="T23" fmla="*/ 17 h 111"/>
                  <a:gd name="T24" fmla="*/ 16 w 76"/>
                  <a:gd name="T25" fmla="*/ 37 h 111"/>
                  <a:gd name="T26" fmla="*/ 16 w 76"/>
                  <a:gd name="T27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6" h="111">
                    <a:moveTo>
                      <a:pt x="16" y="65"/>
                    </a:moveTo>
                    <a:cubicBezTo>
                      <a:pt x="6" y="71"/>
                      <a:pt x="0" y="80"/>
                      <a:pt x="0" y="88"/>
                    </a:cubicBezTo>
                    <a:cubicBezTo>
                      <a:pt x="0" y="102"/>
                      <a:pt x="18" y="111"/>
                      <a:pt x="38" y="111"/>
                    </a:cubicBezTo>
                    <a:cubicBezTo>
                      <a:pt x="60" y="111"/>
                      <a:pt x="75" y="99"/>
                      <a:pt x="76" y="86"/>
                    </a:cubicBezTo>
                    <a:cubicBezTo>
                      <a:pt x="66" y="86"/>
                      <a:pt x="66" y="86"/>
                      <a:pt x="66" y="86"/>
                    </a:cubicBezTo>
                    <a:cubicBezTo>
                      <a:pt x="65" y="97"/>
                      <a:pt x="58" y="105"/>
                      <a:pt x="38" y="105"/>
                    </a:cubicBezTo>
                    <a:cubicBezTo>
                      <a:pt x="24" y="105"/>
                      <a:pt x="13" y="95"/>
                      <a:pt x="13" y="84"/>
                    </a:cubicBezTo>
                    <a:cubicBezTo>
                      <a:pt x="13" y="82"/>
                      <a:pt x="14" y="79"/>
                      <a:pt x="16" y="76"/>
                    </a:cubicBezTo>
                    <a:cubicBezTo>
                      <a:pt x="16" y="75"/>
                      <a:pt x="16" y="74"/>
                      <a:pt x="16" y="73"/>
                    </a:cubicBezTo>
                    <a:cubicBezTo>
                      <a:pt x="16" y="65"/>
                      <a:pt x="16" y="65"/>
                      <a:pt x="16" y="65"/>
                    </a:cubicBezTo>
                    <a:moveTo>
                      <a:pt x="16" y="0"/>
                    </a:moveTo>
                    <a:cubicBezTo>
                      <a:pt x="11" y="4"/>
                      <a:pt x="8" y="11"/>
                      <a:pt x="8" y="17"/>
                    </a:cubicBezTo>
                    <a:cubicBezTo>
                      <a:pt x="8" y="25"/>
                      <a:pt x="11" y="32"/>
                      <a:pt x="16" y="37"/>
                    </a:cubicBezTo>
                    <a:cubicBezTo>
                      <a:pt x="16" y="0"/>
                      <a:pt x="16" y="0"/>
                      <a:pt x="16" y="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0" name="Freeform 61"/>
              <p:cNvSpPr>
                <a:spLocks/>
              </p:cNvSpPr>
              <p:nvPr/>
            </p:nvSpPr>
            <p:spPr bwMode="auto">
              <a:xfrm>
                <a:off x="5656263" y="2238375"/>
                <a:ext cx="82550" cy="79375"/>
              </a:xfrm>
              <a:custGeom>
                <a:avLst/>
                <a:gdLst>
                  <a:gd name="T0" fmla="*/ 31 w 52"/>
                  <a:gd name="T1" fmla="*/ 0 h 50"/>
                  <a:gd name="T2" fmla="*/ 21 w 52"/>
                  <a:gd name="T3" fmla="*/ 0 h 50"/>
                  <a:gd name="T4" fmla="*/ 21 w 52"/>
                  <a:gd name="T5" fmla="*/ 20 h 50"/>
                  <a:gd name="T6" fmla="*/ 0 w 52"/>
                  <a:gd name="T7" fmla="*/ 20 h 50"/>
                  <a:gd name="T8" fmla="*/ 0 w 52"/>
                  <a:gd name="T9" fmla="*/ 31 h 50"/>
                  <a:gd name="T10" fmla="*/ 21 w 52"/>
                  <a:gd name="T11" fmla="*/ 31 h 50"/>
                  <a:gd name="T12" fmla="*/ 21 w 52"/>
                  <a:gd name="T13" fmla="*/ 50 h 50"/>
                  <a:gd name="T14" fmla="*/ 31 w 52"/>
                  <a:gd name="T15" fmla="*/ 50 h 50"/>
                  <a:gd name="T16" fmla="*/ 31 w 52"/>
                  <a:gd name="T17" fmla="*/ 31 h 50"/>
                  <a:gd name="T18" fmla="*/ 52 w 52"/>
                  <a:gd name="T19" fmla="*/ 31 h 50"/>
                  <a:gd name="T20" fmla="*/ 52 w 52"/>
                  <a:gd name="T21" fmla="*/ 20 h 50"/>
                  <a:gd name="T22" fmla="*/ 31 w 52"/>
                  <a:gd name="T23" fmla="*/ 20 h 50"/>
                  <a:gd name="T24" fmla="*/ 31 w 52"/>
                  <a:gd name="T25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" h="50">
                    <a:moveTo>
                      <a:pt x="31" y="0"/>
                    </a:moveTo>
                    <a:lnTo>
                      <a:pt x="21" y="0"/>
                    </a:lnTo>
                    <a:lnTo>
                      <a:pt x="21" y="20"/>
                    </a:lnTo>
                    <a:lnTo>
                      <a:pt x="0" y="20"/>
                    </a:lnTo>
                    <a:lnTo>
                      <a:pt x="0" y="31"/>
                    </a:lnTo>
                    <a:lnTo>
                      <a:pt x="21" y="31"/>
                    </a:lnTo>
                    <a:lnTo>
                      <a:pt x="21" y="50"/>
                    </a:lnTo>
                    <a:lnTo>
                      <a:pt x="31" y="50"/>
                    </a:lnTo>
                    <a:lnTo>
                      <a:pt x="31" y="31"/>
                    </a:lnTo>
                    <a:lnTo>
                      <a:pt x="52" y="31"/>
                    </a:lnTo>
                    <a:lnTo>
                      <a:pt x="52" y="20"/>
                    </a:lnTo>
                    <a:lnTo>
                      <a:pt x="31" y="20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FEF8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1" name="Freeform 62"/>
              <p:cNvSpPr>
                <a:spLocks/>
              </p:cNvSpPr>
              <p:nvPr/>
            </p:nvSpPr>
            <p:spPr bwMode="auto">
              <a:xfrm>
                <a:off x="5656263" y="2238375"/>
                <a:ext cx="82550" cy="79375"/>
              </a:xfrm>
              <a:custGeom>
                <a:avLst/>
                <a:gdLst>
                  <a:gd name="T0" fmla="*/ 31 w 52"/>
                  <a:gd name="T1" fmla="*/ 0 h 50"/>
                  <a:gd name="T2" fmla="*/ 21 w 52"/>
                  <a:gd name="T3" fmla="*/ 0 h 50"/>
                  <a:gd name="T4" fmla="*/ 21 w 52"/>
                  <a:gd name="T5" fmla="*/ 20 h 50"/>
                  <a:gd name="T6" fmla="*/ 0 w 52"/>
                  <a:gd name="T7" fmla="*/ 20 h 50"/>
                  <a:gd name="T8" fmla="*/ 0 w 52"/>
                  <a:gd name="T9" fmla="*/ 31 h 50"/>
                  <a:gd name="T10" fmla="*/ 21 w 52"/>
                  <a:gd name="T11" fmla="*/ 31 h 50"/>
                  <a:gd name="T12" fmla="*/ 21 w 52"/>
                  <a:gd name="T13" fmla="*/ 50 h 50"/>
                  <a:gd name="T14" fmla="*/ 31 w 52"/>
                  <a:gd name="T15" fmla="*/ 50 h 50"/>
                  <a:gd name="T16" fmla="*/ 31 w 52"/>
                  <a:gd name="T17" fmla="*/ 31 h 50"/>
                  <a:gd name="T18" fmla="*/ 52 w 52"/>
                  <a:gd name="T19" fmla="*/ 31 h 50"/>
                  <a:gd name="T20" fmla="*/ 52 w 52"/>
                  <a:gd name="T21" fmla="*/ 20 h 50"/>
                  <a:gd name="T22" fmla="*/ 31 w 52"/>
                  <a:gd name="T23" fmla="*/ 20 h 50"/>
                  <a:gd name="T24" fmla="*/ 31 w 52"/>
                  <a:gd name="T25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2" h="50">
                    <a:moveTo>
                      <a:pt x="31" y="0"/>
                    </a:moveTo>
                    <a:lnTo>
                      <a:pt x="21" y="0"/>
                    </a:lnTo>
                    <a:lnTo>
                      <a:pt x="21" y="20"/>
                    </a:lnTo>
                    <a:lnTo>
                      <a:pt x="0" y="20"/>
                    </a:lnTo>
                    <a:lnTo>
                      <a:pt x="0" y="31"/>
                    </a:lnTo>
                    <a:lnTo>
                      <a:pt x="21" y="31"/>
                    </a:lnTo>
                    <a:lnTo>
                      <a:pt x="21" y="50"/>
                    </a:lnTo>
                    <a:lnTo>
                      <a:pt x="31" y="50"/>
                    </a:lnTo>
                    <a:lnTo>
                      <a:pt x="31" y="31"/>
                    </a:lnTo>
                    <a:lnTo>
                      <a:pt x="52" y="31"/>
                    </a:lnTo>
                    <a:lnTo>
                      <a:pt x="52" y="20"/>
                    </a:lnTo>
                    <a:lnTo>
                      <a:pt x="31" y="20"/>
                    </a:lnTo>
                    <a:lnTo>
                      <a:pt x="31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32" name="Freeform 63"/>
              <p:cNvSpPr>
                <a:spLocks noEditPoints="1"/>
              </p:cNvSpPr>
              <p:nvPr/>
            </p:nvSpPr>
            <p:spPr bwMode="auto">
              <a:xfrm>
                <a:off x="5530850" y="2238375"/>
                <a:ext cx="119063" cy="190500"/>
              </a:xfrm>
              <a:custGeom>
                <a:avLst/>
                <a:gdLst>
                  <a:gd name="T0" fmla="*/ 27 w 61"/>
                  <a:gd name="T1" fmla="*/ 50 h 97"/>
                  <a:gd name="T2" fmla="*/ 26 w 61"/>
                  <a:gd name="T3" fmla="*/ 50 h 97"/>
                  <a:gd name="T4" fmla="*/ 6 w 61"/>
                  <a:gd name="T5" fmla="*/ 28 h 97"/>
                  <a:gd name="T6" fmla="*/ 20 w 61"/>
                  <a:gd name="T7" fmla="*/ 6 h 97"/>
                  <a:gd name="T8" fmla="*/ 20 w 61"/>
                  <a:gd name="T9" fmla="*/ 6 h 97"/>
                  <a:gd name="T10" fmla="*/ 40 w 61"/>
                  <a:gd name="T11" fmla="*/ 29 h 97"/>
                  <a:gd name="T12" fmla="*/ 27 w 61"/>
                  <a:gd name="T13" fmla="*/ 50 h 97"/>
                  <a:gd name="T14" fmla="*/ 61 w 61"/>
                  <a:gd name="T15" fmla="*/ 0 h 97"/>
                  <a:gd name="T16" fmla="*/ 25 w 61"/>
                  <a:gd name="T17" fmla="*/ 0 h 97"/>
                  <a:gd name="T18" fmla="*/ 0 w 61"/>
                  <a:gd name="T19" fmla="*/ 11 h 97"/>
                  <a:gd name="T20" fmla="*/ 0 w 61"/>
                  <a:gd name="T21" fmla="*/ 48 h 97"/>
                  <a:gd name="T22" fmla="*/ 19 w 61"/>
                  <a:gd name="T23" fmla="*/ 55 h 97"/>
                  <a:gd name="T24" fmla="*/ 23 w 61"/>
                  <a:gd name="T25" fmla="*/ 55 h 97"/>
                  <a:gd name="T26" fmla="*/ 21 w 61"/>
                  <a:gd name="T27" fmla="*/ 62 h 97"/>
                  <a:gd name="T28" fmla="*/ 26 w 61"/>
                  <a:gd name="T29" fmla="*/ 71 h 97"/>
                  <a:gd name="T30" fmla="*/ 19 w 61"/>
                  <a:gd name="T31" fmla="*/ 71 h 97"/>
                  <a:gd name="T32" fmla="*/ 0 w 61"/>
                  <a:gd name="T33" fmla="*/ 76 h 97"/>
                  <a:gd name="T34" fmla="*/ 0 w 61"/>
                  <a:gd name="T35" fmla="*/ 84 h 97"/>
                  <a:gd name="T36" fmla="*/ 0 w 61"/>
                  <a:gd name="T37" fmla="*/ 87 h 97"/>
                  <a:gd name="T38" fmla="*/ 24 w 61"/>
                  <a:gd name="T39" fmla="*/ 76 h 97"/>
                  <a:gd name="T40" fmla="*/ 24 w 61"/>
                  <a:gd name="T41" fmla="*/ 76 h 97"/>
                  <a:gd name="T42" fmla="*/ 33 w 61"/>
                  <a:gd name="T43" fmla="*/ 77 h 97"/>
                  <a:gd name="T44" fmla="*/ 49 w 61"/>
                  <a:gd name="T45" fmla="*/ 92 h 97"/>
                  <a:gd name="T46" fmla="*/ 50 w 61"/>
                  <a:gd name="T47" fmla="*/ 96 h 97"/>
                  <a:gd name="T48" fmla="*/ 50 w 61"/>
                  <a:gd name="T49" fmla="*/ 97 h 97"/>
                  <a:gd name="T50" fmla="*/ 60 w 61"/>
                  <a:gd name="T51" fmla="*/ 97 h 97"/>
                  <a:gd name="T52" fmla="*/ 61 w 61"/>
                  <a:gd name="T53" fmla="*/ 94 h 97"/>
                  <a:gd name="T54" fmla="*/ 47 w 61"/>
                  <a:gd name="T55" fmla="*/ 69 h 97"/>
                  <a:gd name="T56" fmla="*/ 36 w 61"/>
                  <a:gd name="T57" fmla="*/ 58 h 97"/>
                  <a:gd name="T58" fmla="*/ 43 w 61"/>
                  <a:gd name="T59" fmla="*/ 48 h 97"/>
                  <a:gd name="T60" fmla="*/ 54 w 61"/>
                  <a:gd name="T61" fmla="*/ 29 h 97"/>
                  <a:gd name="T62" fmla="*/ 44 w 61"/>
                  <a:gd name="T63" fmla="*/ 8 h 97"/>
                  <a:gd name="T64" fmla="*/ 53 w 61"/>
                  <a:gd name="T65" fmla="*/ 8 h 97"/>
                  <a:gd name="T66" fmla="*/ 61 w 61"/>
                  <a:gd name="T67" fmla="*/ 0 h 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61" h="97">
                    <a:moveTo>
                      <a:pt x="27" y="50"/>
                    </a:moveTo>
                    <a:cubicBezTo>
                      <a:pt x="26" y="50"/>
                      <a:pt x="26" y="50"/>
                      <a:pt x="26" y="50"/>
                    </a:cubicBezTo>
                    <a:cubicBezTo>
                      <a:pt x="16" y="49"/>
                      <a:pt x="7" y="40"/>
                      <a:pt x="6" y="28"/>
                    </a:cubicBezTo>
                    <a:cubicBezTo>
                      <a:pt x="4" y="15"/>
                      <a:pt x="10" y="6"/>
                      <a:pt x="20" y="6"/>
                    </a:cubicBezTo>
                    <a:cubicBezTo>
                      <a:pt x="20" y="6"/>
                      <a:pt x="20" y="6"/>
                      <a:pt x="20" y="6"/>
                    </a:cubicBezTo>
                    <a:cubicBezTo>
                      <a:pt x="30" y="6"/>
                      <a:pt x="38" y="16"/>
                      <a:pt x="40" y="29"/>
                    </a:cubicBezTo>
                    <a:cubicBezTo>
                      <a:pt x="41" y="42"/>
                      <a:pt x="36" y="50"/>
                      <a:pt x="27" y="50"/>
                    </a:cubicBezTo>
                    <a:moveTo>
                      <a:pt x="61" y="0"/>
                    </a:moveTo>
                    <a:cubicBezTo>
                      <a:pt x="61" y="0"/>
                      <a:pt x="35" y="0"/>
                      <a:pt x="25" y="0"/>
                    </a:cubicBezTo>
                    <a:cubicBezTo>
                      <a:pt x="15" y="0"/>
                      <a:pt x="6" y="4"/>
                      <a:pt x="0" y="11"/>
                    </a:cubicBezTo>
                    <a:cubicBezTo>
                      <a:pt x="0" y="48"/>
                      <a:pt x="0" y="48"/>
                      <a:pt x="0" y="48"/>
                    </a:cubicBezTo>
                    <a:cubicBezTo>
                      <a:pt x="4" y="52"/>
                      <a:pt x="11" y="55"/>
                      <a:pt x="19" y="55"/>
                    </a:cubicBezTo>
                    <a:cubicBezTo>
                      <a:pt x="20" y="55"/>
                      <a:pt x="21" y="55"/>
                      <a:pt x="23" y="55"/>
                    </a:cubicBezTo>
                    <a:cubicBezTo>
                      <a:pt x="21" y="57"/>
                      <a:pt x="21" y="59"/>
                      <a:pt x="21" y="62"/>
                    </a:cubicBezTo>
                    <a:cubicBezTo>
                      <a:pt x="21" y="66"/>
                      <a:pt x="23" y="69"/>
                      <a:pt x="26" y="71"/>
                    </a:cubicBezTo>
                    <a:cubicBezTo>
                      <a:pt x="24" y="71"/>
                      <a:pt x="22" y="71"/>
                      <a:pt x="19" y="71"/>
                    </a:cubicBezTo>
                    <a:cubicBezTo>
                      <a:pt x="12" y="71"/>
                      <a:pt x="5" y="73"/>
                      <a:pt x="0" y="76"/>
                    </a:cubicBezTo>
                    <a:cubicBezTo>
                      <a:pt x="0" y="84"/>
                      <a:pt x="0" y="84"/>
                      <a:pt x="0" y="84"/>
                    </a:cubicBezTo>
                    <a:cubicBezTo>
                      <a:pt x="0" y="85"/>
                      <a:pt x="0" y="86"/>
                      <a:pt x="0" y="87"/>
                    </a:cubicBezTo>
                    <a:cubicBezTo>
                      <a:pt x="4" y="80"/>
                      <a:pt x="13" y="76"/>
                      <a:pt x="24" y="76"/>
                    </a:cubicBezTo>
                    <a:cubicBezTo>
                      <a:pt x="24" y="76"/>
                      <a:pt x="24" y="76"/>
                      <a:pt x="24" y="76"/>
                    </a:cubicBezTo>
                    <a:cubicBezTo>
                      <a:pt x="27" y="76"/>
                      <a:pt x="31" y="76"/>
                      <a:pt x="33" y="77"/>
                    </a:cubicBezTo>
                    <a:cubicBezTo>
                      <a:pt x="41" y="83"/>
                      <a:pt x="48" y="86"/>
                      <a:pt x="49" y="92"/>
                    </a:cubicBezTo>
                    <a:cubicBezTo>
                      <a:pt x="49" y="93"/>
                      <a:pt x="50" y="95"/>
                      <a:pt x="50" y="96"/>
                    </a:cubicBezTo>
                    <a:cubicBezTo>
                      <a:pt x="50" y="96"/>
                      <a:pt x="50" y="97"/>
                      <a:pt x="50" y="97"/>
                    </a:cubicBezTo>
                    <a:cubicBezTo>
                      <a:pt x="60" y="97"/>
                      <a:pt x="60" y="97"/>
                      <a:pt x="60" y="97"/>
                    </a:cubicBezTo>
                    <a:cubicBezTo>
                      <a:pt x="61" y="96"/>
                      <a:pt x="61" y="95"/>
                      <a:pt x="61" y="94"/>
                    </a:cubicBezTo>
                    <a:cubicBezTo>
                      <a:pt x="61" y="84"/>
                      <a:pt x="58" y="78"/>
                      <a:pt x="47" y="69"/>
                    </a:cubicBezTo>
                    <a:cubicBezTo>
                      <a:pt x="43" y="67"/>
                      <a:pt x="36" y="62"/>
                      <a:pt x="36" y="58"/>
                    </a:cubicBezTo>
                    <a:cubicBezTo>
                      <a:pt x="36" y="54"/>
                      <a:pt x="37" y="52"/>
                      <a:pt x="43" y="48"/>
                    </a:cubicBezTo>
                    <a:cubicBezTo>
                      <a:pt x="50" y="43"/>
                      <a:pt x="54" y="36"/>
                      <a:pt x="54" y="29"/>
                    </a:cubicBezTo>
                    <a:cubicBezTo>
                      <a:pt x="54" y="20"/>
                      <a:pt x="50" y="12"/>
                      <a:pt x="44" y="8"/>
                    </a:cubicBezTo>
                    <a:cubicBezTo>
                      <a:pt x="53" y="8"/>
                      <a:pt x="53" y="8"/>
                      <a:pt x="53" y="8"/>
                    </a:cubicBezTo>
                    <a:cubicBezTo>
                      <a:pt x="61" y="0"/>
                      <a:pt x="61" y="0"/>
                      <a:pt x="61" y="0"/>
                    </a:cubicBezTo>
                  </a:path>
                </a:pathLst>
              </a:custGeom>
              <a:solidFill>
                <a:srgbClr val="FEF8F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711587" y="4177923"/>
              <a:ext cx="281679" cy="281679"/>
              <a:chOff x="1763713" y="2155825"/>
              <a:chExt cx="392113" cy="392113"/>
            </a:xfrm>
          </p:grpSpPr>
          <p:sp>
            <p:nvSpPr>
              <p:cNvPr id="24" name="Oval 89"/>
              <p:cNvSpPr>
                <a:spLocks noChangeArrowheads="1"/>
              </p:cNvSpPr>
              <p:nvPr/>
            </p:nvSpPr>
            <p:spPr bwMode="auto">
              <a:xfrm>
                <a:off x="1763713" y="2155825"/>
                <a:ext cx="392113" cy="392113"/>
              </a:xfrm>
              <a:prstGeom prst="ellipse">
                <a:avLst/>
              </a:prstGeom>
              <a:solidFill>
                <a:srgbClr val="3C5A9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5" name="Freeform 90"/>
              <p:cNvSpPr>
                <a:spLocks/>
              </p:cNvSpPr>
              <p:nvPr/>
            </p:nvSpPr>
            <p:spPr bwMode="auto">
              <a:xfrm>
                <a:off x="1897063" y="2236788"/>
                <a:ext cx="125413" cy="231775"/>
              </a:xfrm>
              <a:custGeom>
                <a:avLst/>
                <a:gdLst>
                  <a:gd name="T0" fmla="*/ 0 w 64"/>
                  <a:gd name="T1" fmla="*/ 64 h 119"/>
                  <a:gd name="T2" fmla="*/ 0 w 64"/>
                  <a:gd name="T3" fmla="*/ 40 h 119"/>
                  <a:gd name="T4" fmla="*/ 18 w 64"/>
                  <a:gd name="T5" fmla="*/ 40 h 119"/>
                  <a:gd name="T6" fmla="*/ 18 w 64"/>
                  <a:gd name="T7" fmla="*/ 31 h 119"/>
                  <a:gd name="T8" fmla="*/ 45 w 64"/>
                  <a:gd name="T9" fmla="*/ 0 h 119"/>
                  <a:gd name="T10" fmla="*/ 64 w 64"/>
                  <a:gd name="T11" fmla="*/ 0 h 119"/>
                  <a:gd name="T12" fmla="*/ 64 w 64"/>
                  <a:gd name="T13" fmla="*/ 24 h 119"/>
                  <a:gd name="T14" fmla="*/ 45 w 64"/>
                  <a:gd name="T15" fmla="*/ 24 h 119"/>
                  <a:gd name="T16" fmla="*/ 40 w 64"/>
                  <a:gd name="T17" fmla="*/ 30 h 119"/>
                  <a:gd name="T18" fmla="*/ 40 w 64"/>
                  <a:gd name="T19" fmla="*/ 40 h 119"/>
                  <a:gd name="T20" fmla="*/ 64 w 64"/>
                  <a:gd name="T21" fmla="*/ 40 h 119"/>
                  <a:gd name="T22" fmla="*/ 64 w 64"/>
                  <a:gd name="T23" fmla="*/ 64 h 119"/>
                  <a:gd name="T24" fmla="*/ 40 w 64"/>
                  <a:gd name="T25" fmla="*/ 64 h 119"/>
                  <a:gd name="T26" fmla="*/ 40 w 64"/>
                  <a:gd name="T27" fmla="*/ 119 h 119"/>
                  <a:gd name="T28" fmla="*/ 18 w 64"/>
                  <a:gd name="T29" fmla="*/ 119 h 119"/>
                  <a:gd name="T30" fmla="*/ 18 w 64"/>
                  <a:gd name="T31" fmla="*/ 64 h 119"/>
                  <a:gd name="T32" fmla="*/ 0 w 64"/>
                  <a:gd name="T33" fmla="*/ 64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64" h="119">
                    <a:moveTo>
                      <a:pt x="0" y="64"/>
                    </a:moveTo>
                    <a:cubicBezTo>
                      <a:pt x="0" y="40"/>
                      <a:pt x="0" y="40"/>
                      <a:pt x="0" y="40"/>
                    </a:cubicBezTo>
                    <a:cubicBezTo>
                      <a:pt x="18" y="40"/>
                      <a:pt x="18" y="40"/>
                      <a:pt x="18" y="40"/>
                    </a:cubicBezTo>
                    <a:cubicBezTo>
                      <a:pt x="18" y="31"/>
                      <a:pt x="18" y="31"/>
                      <a:pt x="18" y="31"/>
                    </a:cubicBezTo>
                    <a:cubicBezTo>
                      <a:pt x="18" y="14"/>
                      <a:pt x="30" y="0"/>
                      <a:pt x="45" y="0"/>
                    </a:cubicBezTo>
                    <a:cubicBezTo>
                      <a:pt x="64" y="0"/>
                      <a:pt x="64" y="0"/>
                      <a:pt x="64" y="0"/>
                    </a:cubicBezTo>
                    <a:cubicBezTo>
                      <a:pt x="64" y="24"/>
                      <a:pt x="64" y="24"/>
                      <a:pt x="64" y="24"/>
                    </a:cubicBezTo>
                    <a:cubicBezTo>
                      <a:pt x="45" y="24"/>
                      <a:pt x="45" y="24"/>
                      <a:pt x="45" y="24"/>
                    </a:cubicBezTo>
                    <a:cubicBezTo>
                      <a:pt x="43" y="24"/>
                      <a:pt x="40" y="26"/>
                      <a:pt x="40" y="30"/>
                    </a:cubicBezTo>
                    <a:cubicBezTo>
                      <a:pt x="40" y="40"/>
                      <a:pt x="40" y="40"/>
                      <a:pt x="40" y="40"/>
                    </a:cubicBezTo>
                    <a:cubicBezTo>
                      <a:pt x="64" y="40"/>
                      <a:pt x="64" y="40"/>
                      <a:pt x="64" y="40"/>
                    </a:cubicBezTo>
                    <a:cubicBezTo>
                      <a:pt x="64" y="64"/>
                      <a:pt x="64" y="64"/>
                      <a:pt x="64" y="64"/>
                    </a:cubicBezTo>
                    <a:cubicBezTo>
                      <a:pt x="40" y="64"/>
                      <a:pt x="40" y="64"/>
                      <a:pt x="40" y="64"/>
                    </a:cubicBezTo>
                    <a:cubicBezTo>
                      <a:pt x="40" y="119"/>
                      <a:pt x="40" y="119"/>
                      <a:pt x="40" y="119"/>
                    </a:cubicBezTo>
                    <a:cubicBezTo>
                      <a:pt x="18" y="119"/>
                      <a:pt x="18" y="119"/>
                      <a:pt x="18" y="119"/>
                    </a:cubicBezTo>
                    <a:cubicBezTo>
                      <a:pt x="18" y="64"/>
                      <a:pt x="18" y="64"/>
                      <a:pt x="18" y="64"/>
                    </a:cubicBez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374355" y="4182958"/>
              <a:ext cx="281679" cy="280538"/>
              <a:chOff x="2809875" y="2679700"/>
              <a:chExt cx="392113" cy="390525"/>
            </a:xfrm>
          </p:grpSpPr>
          <p:sp>
            <p:nvSpPr>
              <p:cNvPr id="22" name="Oval 70"/>
              <p:cNvSpPr>
                <a:spLocks noChangeArrowheads="1"/>
              </p:cNvSpPr>
              <p:nvPr/>
            </p:nvSpPr>
            <p:spPr bwMode="auto">
              <a:xfrm>
                <a:off x="2809875" y="2679700"/>
                <a:ext cx="392113" cy="390525"/>
              </a:xfrm>
              <a:prstGeom prst="ellipse">
                <a:avLst/>
              </a:prstGeom>
              <a:solidFill>
                <a:srgbClr val="0087A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3" name="Freeform 71"/>
              <p:cNvSpPr>
                <a:spLocks noEditPoints="1"/>
              </p:cNvSpPr>
              <p:nvPr/>
            </p:nvSpPr>
            <p:spPr bwMode="auto">
              <a:xfrm>
                <a:off x="2908300" y="2771775"/>
                <a:ext cx="192088" cy="192088"/>
              </a:xfrm>
              <a:custGeom>
                <a:avLst/>
                <a:gdLst>
                  <a:gd name="T0" fmla="*/ 23 w 98"/>
                  <a:gd name="T1" fmla="*/ 98 h 98"/>
                  <a:gd name="T2" fmla="*/ 2 w 98"/>
                  <a:gd name="T3" fmla="*/ 98 h 98"/>
                  <a:gd name="T4" fmla="*/ 2 w 98"/>
                  <a:gd name="T5" fmla="*/ 32 h 98"/>
                  <a:gd name="T6" fmla="*/ 23 w 98"/>
                  <a:gd name="T7" fmla="*/ 32 h 98"/>
                  <a:gd name="T8" fmla="*/ 23 w 98"/>
                  <a:gd name="T9" fmla="*/ 98 h 98"/>
                  <a:gd name="T10" fmla="*/ 12 w 98"/>
                  <a:gd name="T11" fmla="*/ 24 h 98"/>
                  <a:gd name="T12" fmla="*/ 0 w 98"/>
                  <a:gd name="T13" fmla="*/ 12 h 98"/>
                  <a:gd name="T14" fmla="*/ 12 w 98"/>
                  <a:gd name="T15" fmla="*/ 0 h 98"/>
                  <a:gd name="T16" fmla="*/ 24 w 98"/>
                  <a:gd name="T17" fmla="*/ 12 h 98"/>
                  <a:gd name="T18" fmla="*/ 12 w 98"/>
                  <a:gd name="T19" fmla="*/ 24 h 98"/>
                  <a:gd name="T20" fmla="*/ 98 w 98"/>
                  <a:gd name="T21" fmla="*/ 98 h 98"/>
                  <a:gd name="T22" fmla="*/ 78 w 98"/>
                  <a:gd name="T23" fmla="*/ 98 h 98"/>
                  <a:gd name="T24" fmla="*/ 78 w 98"/>
                  <a:gd name="T25" fmla="*/ 64 h 98"/>
                  <a:gd name="T26" fmla="*/ 67 w 98"/>
                  <a:gd name="T27" fmla="*/ 49 h 98"/>
                  <a:gd name="T28" fmla="*/ 55 w 98"/>
                  <a:gd name="T29" fmla="*/ 64 h 98"/>
                  <a:gd name="T30" fmla="*/ 55 w 98"/>
                  <a:gd name="T31" fmla="*/ 98 h 98"/>
                  <a:gd name="T32" fmla="*/ 35 w 98"/>
                  <a:gd name="T33" fmla="*/ 98 h 98"/>
                  <a:gd name="T34" fmla="*/ 35 w 98"/>
                  <a:gd name="T35" fmla="*/ 32 h 98"/>
                  <a:gd name="T36" fmla="*/ 55 w 98"/>
                  <a:gd name="T37" fmla="*/ 32 h 98"/>
                  <a:gd name="T38" fmla="*/ 55 w 98"/>
                  <a:gd name="T39" fmla="*/ 41 h 98"/>
                  <a:gd name="T40" fmla="*/ 75 w 98"/>
                  <a:gd name="T41" fmla="*/ 30 h 98"/>
                  <a:gd name="T42" fmla="*/ 98 w 98"/>
                  <a:gd name="T43" fmla="*/ 56 h 98"/>
                  <a:gd name="T44" fmla="*/ 98 w 98"/>
                  <a:gd name="T45" fmla="*/ 98 h 9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8" h="98">
                    <a:moveTo>
                      <a:pt x="23" y="98"/>
                    </a:moveTo>
                    <a:cubicBezTo>
                      <a:pt x="2" y="98"/>
                      <a:pt x="2" y="98"/>
                      <a:pt x="2" y="98"/>
                    </a:cubicBezTo>
                    <a:cubicBezTo>
                      <a:pt x="2" y="32"/>
                      <a:pt x="2" y="32"/>
                      <a:pt x="2" y="32"/>
                    </a:cubicBezTo>
                    <a:cubicBezTo>
                      <a:pt x="23" y="32"/>
                      <a:pt x="23" y="32"/>
                      <a:pt x="23" y="32"/>
                    </a:cubicBezTo>
                    <a:lnTo>
                      <a:pt x="23" y="98"/>
                    </a:lnTo>
                    <a:close/>
                    <a:moveTo>
                      <a:pt x="12" y="24"/>
                    </a:moveTo>
                    <a:cubicBezTo>
                      <a:pt x="6" y="24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9" y="0"/>
                      <a:pt x="24" y="5"/>
                      <a:pt x="24" y="12"/>
                    </a:cubicBezTo>
                    <a:cubicBezTo>
                      <a:pt x="24" y="18"/>
                      <a:pt x="19" y="24"/>
                      <a:pt x="12" y="24"/>
                    </a:cubicBezTo>
                    <a:close/>
                    <a:moveTo>
                      <a:pt x="98" y="98"/>
                    </a:moveTo>
                    <a:cubicBezTo>
                      <a:pt x="78" y="98"/>
                      <a:pt x="78" y="98"/>
                      <a:pt x="78" y="98"/>
                    </a:cubicBezTo>
                    <a:cubicBezTo>
                      <a:pt x="78" y="98"/>
                      <a:pt x="78" y="73"/>
                      <a:pt x="78" y="64"/>
                    </a:cubicBezTo>
                    <a:cubicBezTo>
                      <a:pt x="78" y="54"/>
                      <a:pt x="75" y="49"/>
                      <a:pt x="67" y="49"/>
                    </a:cubicBezTo>
                    <a:cubicBezTo>
                      <a:pt x="59" y="49"/>
                      <a:pt x="55" y="54"/>
                      <a:pt x="55" y="64"/>
                    </a:cubicBezTo>
                    <a:cubicBezTo>
                      <a:pt x="55" y="74"/>
                      <a:pt x="55" y="98"/>
                      <a:pt x="55" y="98"/>
                    </a:cubicBezTo>
                    <a:cubicBezTo>
                      <a:pt x="35" y="98"/>
                      <a:pt x="35" y="98"/>
                      <a:pt x="35" y="98"/>
                    </a:cubicBezTo>
                    <a:cubicBezTo>
                      <a:pt x="35" y="32"/>
                      <a:pt x="35" y="32"/>
                      <a:pt x="35" y="32"/>
                    </a:cubicBezTo>
                    <a:cubicBezTo>
                      <a:pt x="55" y="32"/>
                      <a:pt x="55" y="32"/>
                      <a:pt x="55" y="32"/>
                    </a:cubicBezTo>
                    <a:cubicBezTo>
                      <a:pt x="55" y="41"/>
                      <a:pt x="55" y="41"/>
                      <a:pt x="55" y="41"/>
                    </a:cubicBezTo>
                    <a:cubicBezTo>
                      <a:pt x="55" y="41"/>
                      <a:pt x="61" y="30"/>
                      <a:pt x="75" y="30"/>
                    </a:cubicBezTo>
                    <a:cubicBezTo>
                      <a:pt x="89" y="30"/>
                      <a:pt x="98" y="39"/>
                      <a:pt x="98" y="56"/>
                    </a:cubicBezTo>
                    <a:cubicBezTo>
                      <a:pt x="98" y="74"/>
                      <a:pt x="98" y="98"/>
                      <a:pt x="98" y="98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2790049" y="4177122"/>
              <a:ext cx="281679" cy="280538"/>
              <a:chOff x="5422900" y="2679700"/>
              <a:chExt cx="392113" cy="390525"/>
            </a:xfrm>
          </p:grpSpPr>
          <p:sp>
            <p:nvSpPr>
              <p:cNvPr id="20" name="Oval 74"/>
              <p:cNvSpPr>
                <a:spLocks noChangeArrowheads="1"/>
              </p:cNvSpPr>
              <p:nvPr/>
            </p:nvSpPr>
            <p:spPr bwMode="auto">
              <a:xfrm>
                <a:off x="5422900" y="2679700"/>
                <a:ext cx="392113" cy="390525"/>
              </a:xfrm>
              <a:prstGeom prst="ellipse">
                <a:avLst/>
              </a:prstGeom>
              <a:solidFill>
                <a:srgbClr val="CB20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21" name="Freeform 75"/>
              <p:cNvSpPr>
                <a:spLocks/>
              </p:cNvSpPr>
              <p:nvPr/>
            </p:nvSpPr>
            <p:spPr bwMode="auto">
              <a:xfrm>
                <a:off x="5527675" y="2757488"/>
                <a:ext cx="180975" cy="233363"/>
              </a:xfrm>
              <a:custGeom>
                <a:avLst/>
                <a:gdLst>
                  <a:gd name="T0" fmla="*/ 56 w 92"/>
                  <a:gd name="T1" fmla="*/ 86 h 119"/>
                  <a:gd name="T2" fmla="*/ 39 w 92"/>
                  <a:gd name="T3" fmla="*/ 77 h 119"/>
                  <a:gd name="T4" fmla="*/ 34 w 92"/>
                  <a:gd name="T5" fmla="*/ 96 h 119"/>
                  <a:gd name="T6" fmla="*/ 22 w 92"/>
                  <a:gd name="T7" fmla="*/ 119 h 119"/>
                  <a:gd name="T8" fmla="*/ 20 w 92"/>
                  <a:gd name="T9" fmla="*/ 118 h 119"/>
                  <a:gd name="T10" fmla="*/ 20 w 92"/>
                  <a:gd name="T11" fmla="*/ 92 h 119"/>
                  <a:gd name="T12" fmla="*/ 29 w 92"/>
                  <a:gd name="T13" fmla="*/ 55 h 119"/>
                  <a:gd name="T14" fmla="*/ 27 w 92"/>
                  <a:gd name="T15" fmla="*/ 44 h 119"/>
                  <a:gd name="T16" fmla="*/ 40 w 92"/>
                  <a:gd name="T17" fmla="*/ 27 h 119"/>
                  <a:gd name="T18" fmla="*/ 49 w 92"/>
                  <a:gd name="T19" fmla="*/ 37 h 119"/>
                  <a:gd name="T20" fmla="*/ 43 w 92"/>
                  <a:gd name="T21" fmla="*/ 61 h 119"/>
                  <a:gd name="T22" fmla="*/ 54 w 92"/>
                  <a:gd name="T23" fmla="*/ 74 h 119"/>
                  <a:gd name="T24" fmla="*/ 76 w 92"/>
                  <a:gd name="T25" fmla="*/ 38 h 119"/>
                  <a:gd name="T26" fmla="*/ 47 w 92"/>
                  <a:gd name="T27" fmla="*/ 12 h 119"/>
                  <a:gd name="T28" fmla="*/ 14 w 92"/>
                  <a:gd name="T29" fmla="*/ 44 h 119"/>
                  <a:gd name="T30" fmla="*/ 18 w 92"/>
                  <a:gd name="T31" fmla="*/ 58 h 119"/>
                  <a:gd name="T32" fmla="*/ 19 w 92"/>
                  <a:gd name="T33" fmla="*/ 62 h 119"/>
                  <a:gd name="T34" fmla="*/ 18 w 92"/>
                  <a:gd name="T35" fmla="*/ 67 h 119"/>
                  <a:gd name="T36" fmla="*/ 14 w 92"/>
                  <a:gd name="T37" fmla="*/ 69 h 119"/>
                  <a:gd name="T38" fmla="*/ 0 w 92"/>
                  <a:gd name="T39" fmla="*/ 43 h 119"/>
                  <a:gd name="T40" fmla="*/ 49 w 92"/>
                  <a:gd name="T41" fmla="*/ 0 h 119"/>
                  <a:gd name="T42" fmla="*/ 92 w 92"/>
                  <a:gd name="T43" fmla="*/ 39 h 119"/>
                  <a:gd name="T44" fmla="*/ 56 w 92"/>
                  <a:gd name="T45" fmla="*/ 86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92" h="119">
                    <a:moveTo>
                      <a:pt x="56" y="86"/>
                    </a:moveTo>
                    <a:cubicBezTo>
                      <a:pt x="48" y="86"/>
                      <a:pt x="41" y="82"/>
                      <a:pt x="39" y="77"/>
                    </a:cubicBezTo>
                    <a:cubicBezTo>
                      <a:pt x="39" y="77"/>
                      <a:pt x="35" y="93"/>
                      <a:pt x="34" y="96"/>
                    </a:cubicBezTo>
                    <a:cubicBezTo>
                      <a:pt x="31" y="107"/>
                      <a:pt x="22" y="118"/>
                      <a:pt x="22" y="119"/>
                    </a:cubicBezTo>
                    <a:cubicBezTo>
                      <a:pt x="21" y="119"/>
                      <a:pt x="20" y="119"/>
                      <a:pt x="20" y="118"/>
                    </a:cubicBezTo>
                    <a:cubicBezTo>
                      <a:pt x="20" y="117"/>
                      <a:pt x="18" y="103"/>
                      <a:pt x="20" y="92"/>
                    </a:cubicBezTo>
                    <a:cubicBezTo>
                      <a:pt x="22" y="87"/>
                      <a:pt x="29" y="55"/>
                      <a:pt x="29" y="55"/>
                    </a:cubicBezTo>
                    <a:cubicBezTo>
                      <a:pt x="29" y="55"/>
                      <a:pt x="27" y="51"/>
                      <a:pt x="27" y="44"/>
                    </a:cubicBezTo>
                    <a:cubicBezTo>
                      <a:pt x="27" y="34"/>
                      <a:pt x="33" y="27"/>
                      <a:pt x="40" y="27"/>
                    </a:cubicBezTo>
                    <a:cubicBezTo>
                      <a:pt x="46" y="27"/>
                      <a:pt x="49" y="31"/>
                      <a:pt x="49" y="37"/>
                    </a:cubicBezTo>
                    <a:cubicBezTo>
                      <a:pt x="49" y="43"/>
                      <a:pt x="45" y="52"/>
                      <a:pt x="43" y="61"/>
                    </a:cubicBezTo>
                    <a:cubicBezTo>
                      <a:pt x="42" y="68"/>
                      <a:pt x="47" y="74"/>
                      <a:pt x="54" y="74"/>
                    </a:cubicBezTo>
                    <a:cubicBezTo>
                      <a:pt x="67" y="74"/>
                      <a:pt x="76" y="58"/>
                      <a:pt x="76" y="38"/>
                    </a:cubicBezTo>
                    <a:cubicBezTo>
                      <a:pt x="76" y="23"/>
                      <a:pt x="66" y="12"/>
                      <a:pt x="47" y="12"/>
                    </a:cubicBezTo>
                    <a:cubicBezTo>
                      <a:pt x="27" y="12"/>
                      <a:pt x="14" y="27"/>
                      <a:pt x="14" y="44"/>
                    </a:cubicBezTo>
                    <a:cubicBezTo>
                      <a:pt x="14" y="50"/>
                      <a:pt x="16" y="55"/>
                      <a:pt x="18" y="58"/>
                    </a:cubicBezTo>
                    <a:cubicBezTo>
                      <a:pt x="20" y="59"/>
                      <a:pt x="20" y="60"/>
                      <a:pt x="19" y="62"/>
                    </a:cubicBezTo>
                    <a:cubicBezTo>
                      <a:pt x="19" y="63"/>
                      <a:pt x="18" y="66"/>
                      <a:pt x="18" y="67"/>
                    </a:cubicBezTo>
                    <a:cubicBezTo>
                      <a:pt x="17" y="69"/>
                      <a:pt x="16" y="69"/>
                      <a:pt x="14" y="69"/>
                    </a:cubicBezTo>
                    <a:cubicBezTo>
                      <a:pt x="5" y="65"/>
                      <a:pt x="0" y="54"/>
                      <a:pt x="0" y="43"/>
                    </a:cubicBezTo>
                    <a:cubicBezTo>
                      <a:pt x="0" y="23"/>
                      <a:pt x="17" y="0"/>
                      <a:pt x="49" y="0"/>
                    </a:cubicBezTo>
                    <a:cubicBezTo>
                      <a:pt x="75" y="0"/>
                      <a:pt x="92" y="19"/>
                      <a:pt x="92" y="39"/>
                    </a:cubicBezTo>
                    <a:cubicBezTo>
                      <a:pt x="92" y="66"/>
                      <a:pt x="78" y="86"/>
                      <a:pt x="56" y="86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1958663" y="4177923"/>
              <a:ext cx="281679" cy="281679"/>
              <a:chOff x="719138" y="3200400"/>
              <a:chExt cx="392113" cy="392113"/>
            </a:xfrm>
          </p:grpSpPr>
          <p:sp>
            <p:nvSpPr>
              <p:cNvPr id="18" name="Oval 93"/>
              <p:cNvSpPr>
                <a:spLocks noChangeArrowheads="1"/>
              </p:cNvSpPr>
              <p:nvPr/>
            </p:nvSpPr>
            <p:spPr bwMode="auto">
              <a:xfrm>
                <a:off x="719138" y="3200400"/>
                <a:ext cx="392113" cy="392113"/>
              </a:xfrm>
              <a:prstGeom prst="ellipse">
                <a:avLst/>
              </a:prstGeom>
              <a:solidFill>
                <a:srgbClr val="00AAE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  <p:sp>
            <p:nvSpPr>
              <p:cNvPr id="19" name="Freeform 94"/>
              <p:cNvSpPr>
                <a:spLocks noEditPoints="1"/>
              </p:cNvSpPr>
              <p:nvPr/>
            </p:nvSpPr>
            <p:spPr bwMode="auto">
              <a:xfrm>
                <a:off x="796925" y="3276600"/>
                <a:ext cx="238125" cy="236538"/>
              </a:xfrm>
              <a:custGeom>
                <a:avLst/>
                <a:gdLst>
                  <a:gd name="T0" fmla="*/ 116 w 121"/>
                  <a:gd name="T1" fmla="*/ 71 h 121"/>
                  <a:gd name="T2" fmla="*/ 117 w 121"/>
                  <a:gd name="T3" fmla="*/ 61 h 121"/>
                  <a:gd name="T4" fmla="*/ 61 w 121"/>
                  <a:gd name="T5" fmla="*/ 4 h 121"/>
                  <a:gd name="T6" fmla="*/ 50 w 121"/>
                  <a:gd name="T7" fmla="*/ 5 h 121"/>
                  <a:gd name="T8" fmla="*/ 33 w 121"/>
                  <a:gd name="T9" fmla="*/ 0 h 121"/>
                  <a:gd name="T10" fmla="*/ 0 w 121"/>
                  <a:gd name="T11" fmla="*/ 33 h 121"/>
                  <a:gd name="T12" fmla="*/ 5 w 121"/>
                  <a:gd name="T13" fmla="*/ 51 h 121"/>
                  <a:gd name="T14" fmla="*/ 4 w 121"/>
                  <a:gd name="T15" fmla="*/ 61 h 121"/>
                  <a:gd name="T16" fmla="*/ 61 w 121"/>
                  <a:gd name="T17" fmla="*/ 117 h 121"/>
                  <a:gd name="T18" fmla="*/ 71 w 121"/>
                  <a:gd name="T19" fmla="*/ 116 h 121"/>
                  <a:gd name="T20" fmla="*/ 88 w 121"/>
                  <a:gd name="T21" fmla="*/ 121 h 121"/>
                  <a:gd name="T22" fmla="*/ 121 w 121"/>
                  <a:gd name="T23" fmla="*/ 88 h 121"/>
                  <a:gd name="T24" fmla="*/ 116 w 121"/>
                  <a:gd name="T25" fmla="*/ 71 h 121"/>
                  <a:gd name="T26" fmla="*/ 63 w 121"/>
                  <a:gd name="T27" fmla="*/ 100 h 121"/>
                  <a:gd name="T28" fmla="*/ 30 w 121"/>
                  <a:gd name="T29" fmla="*/ 80 h 121"/>
                  <a:gd name="T30" fmla="*/ 37 w 121"/>
                  <a:gd name="T31" fmla="*/ 73 h 121"/>
                  <a:gd name="T32" fmla="*/ 61 w 121"/>
                  <a:gd name="T33" fmla="*/ 87 h 121"/>
                  <a:gd name="T34" fmla="*/ 76 w 121"/>
                  <a:gd name="T35" fmla="*/ 77 h 121"/>
                  <a:gd name="T36" fmla="*/ 30 w 121"/>
                  <a:gd name="T37" fmla="*/ 44 h 121"/>
                  <a:gd name="T38" fmla="*/ 61 w 121"/>
                  <a:gd name="T39" fmla="*/ 21 h 121"/>
                  <a:gd name="T40" fmla="*/ 91 w 121"/>
                  <a:gd name="T41" fmla="*/ 37 h 121"/>
                  <a:gd name="T42" fmla="*/ 83 w 121"/>
                  <a:gd name="T43" fmla="*/ 46 h 121"/>
                  <a:gd name="T44" fmla="*/ 59 w 121"/>
                  <a:gd name="T45" fmla="*/ 35 h 121"/>
                  <a:gd name="T46" fmla="*/ 48 w 121"/>
                  <a:gd name="T47" fmla="*/ 43 h 121"/>
                  <a:gd name="T48" fmla="*/ 93 w 121"/>
                  <a:gd name="T49" fmla="*/ 75 h 121"/>
                  <a:gd name="T50" fmla="*/ 63 w 121"/>
                  <a:gd name="T51" fmla="*/ 10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21" h="121">
                    <a:moveTo>
                      <a:pt x="116" y="71"/>
                    </a:moveTo>
                    <a:cubicBezTo>
                      <a:pt x="117" y="67"/>
                      <a:pt x="117" y="64"/>
                      <a:pt x="117" y="61"/>
                    </a:cubicBezTo>
                    <a:cubicBezTo>
                      <a:pt x="117" y="30"/>
                      <a:pt x="92" y="4"/>
                      <a:pt x="61" y="4"/>
                    </a:cubicBezTo>
                    <a:cubicBezTo>
                      <a:pt x="57" y="4"/>
                      <a:pt x="53" y="5"/>
                      <a:pt x="50" y="5"/>
                    </a:cubicBezTo>
                    <a:cubicBezTo>
                      <a:pt x="45" y="2"/>
                      <a:pt x="39" y="0"/>
                      <a:pt x="33" y="0"/>
                    </a:cubicBezTo>
                    <a:cubicBezTo>
                      <a:pt x="15" y="0"/>
                      <a:pt x="0" y="15"/>
                      <a:pt x="0" y="33"/>
                    </a:cubicBezTo>
                    <a:cubicBezTo>
                      <a:pt x="0" y="40"/>
                      <a:pt x="2" y="46"/>
                      <a:pt x="5" y="51"/>
                    </a:cubicBezTo>
                    <a:cubicBezTo>
                      <a:pt x="4" y="54"/>
                      <a:pt x="4" y="57"/>
                      <a:pt x="4" y="61"/>
                    </a:cubicBezTo>
                    <a:cubicBezTo>
                      <a:pt x="4" y="92"/>
                      <a:pt x="29" y="117"/>
                      <a:pt x="61" y="117"/>
                    </a:cubicBezTo>
                    <a:cubicBezTo>
                      <a:pt x="64" y="117"/>
                      <a:pt x="68" y="117"/>
                      <a:pt x="71" y="116"/>
                    </a:cubicBezTo>
                    <a:cubicBezTo>
                      <a:pt x="76" y="119"/>
                      <a:pt x="82" y="121"/>
                      <a:pt x="88" y="121"/>
                    </a:cubicBezTo>
                    <a:cubicBezTo>
                      <a:pt x="106" y="121"/>
                      <a:pt x="121" y="106"/>
                      <a:pt x="121" y="88"/>
                    </a:cubicBezTo>
                    <a:cubicBezTo>
                      <a:pt x="121" y="82"/>
                      <a:pt x="119" y="76"/>
                      <a:pt x="116" y="71"/>
                    </a:cubicBezTo>
                    <a:close/>
                    <a:moveTo>
                      <a:pt x="63" y="100"/>
                    </a:moveTo>
                    <a:cubicBezTo>
                      <a:pt x="46" y="100"/>
                      <a:pt x="30" y="93"/>
                      <a:pt x="30" y="80"/>
                    </a:cubicBezTo>
                    <a:cubicBezTo>
                      <a:pt x="30" y="77"/>
                      <a:pt x="33" y="73"/>
                      <a:pt x="37" y="73"/>
                    </a:cubicBezTo>
                    <a:cubicBezTo>
                      <a:pt x="46" y="73"/>
                      <a:pt x="46" y="87"/>
                      <a:pt x="61" y="87"/>
                    </a:cubicBezTo>
                    <a:cubicBezTo>
                      <a:pt x="72" y="87"/>
                      <a:pt x="76" y="82"/>
                      <a:pt x="76" y="77"/>
                    </a:cubicBezTo>
                    <a:cubicBezTo>
                      <a:pt x="76" y="63"/>
                      <a:pt x="30" y="72"/>
                      <a:pt x="30" y="44"/>
                    </a:cubicBezTo>
                    <a:cubicBezTo>
                      <a:pt x="30" y="30"/>
                      <a:pt x="42" y="19"/>
                      <a:pt x="61" y="21"/>
                    </a:cubicBezTo>
                    <a:cubicBezTo>
                      <a:pt x="79" y="22"/>
                      <a:pt x="90" y="30"/>
                      <a:pt x="91" y="37"/>
                    </a:cubicBezTo>
                    <a:cubicBezTo>
                      <a:pt x="92" y="42"/>
                      <a:pt x="88" y="46"/>
                      <a:pt x="83" y="46"/>
                    </a:cubicBezTo>
                    <a:cubicBezTo>
                      <a:pt x="74" y="46"/>
                      <a:pt x="74" y="35"/>
                      <a:pt x="59" y="35"/>
                    </a:cubicBezTo>
                    <a:cubicBezTo>
                      <a:pt x="53" y="35"/>
                      <a:pt x="48" y="38"/>
                      <a:pt x="48" y="43"/>
                    </a:cubicBezTo>
                    <a:cubicBezTo>
                      <a:pt x="48" y="55"/>
                      <a:pt x="93" y="48"/>
                      <a:pt x="93" y="75"/>
                    </a:cubicBezTo>
                    <a:cubicBezTo>
                      <a:pt x="93" y="90"/>
                      <a:pt x="81" y="100"/>
                      <a:pt x="63" y="10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688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9186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47</Words>
  <Application>Microsoft Office PowerPoint</Application>
  <PresentationFormat>Widescreen</PresentationFormat>
  <Paragraphs>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MS PGothic</vt:lpstr>
      <vt:lpstr>Arial</vt:lpstr>
      <vt:lpstr>Calibri</vt:lpstr>
      <vt:lpstr>Calibri Light</vt:lpstr>
      <vt:lpstr>Lato Light</vt:lpstr>
      <vt:lpstr>Segoe UI Semilight</vt:lpstr>
      <vt:lpstr>Times New Roman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Haroun</dc:creator>
  <cp:lastModifiedBy>Danish</cp:lastModifiedBy>
  <cp:revision>9</cp:revision>
  <dcterms:created xsi:type="dcterms:W3CDTF">2017-04-25T04:42:45Z</dcterms:created>
  <dcterms:modified xsi:type="dcterms:W3CDTF">2017-04-25T05:16:36Z</dcterms:modified>
</cp:coreProperties>
</file>