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5" r:id="rId6"/>
    <p:sldId id="266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9898"/>
    <a:srgbClr val="E7E3D9"/>
    <a:srgbClr val="90A1A1"/>
    <a:srgbClr val="5D7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2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44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3A71-A7B1-4209-AEFB-05BAA662FA3A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78B1-D370-4F0C-AF08-D12C2B6FD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0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3A71-A7B1-4209-AEFB-05BAA662FA3A}" type="datetimeFigureOut">
              <a:rPr lang="en-US" smtClean="0"/>
              <a:t>4/27/17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78B1-D370-4F0C-AF08-D12C2B6FD2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65313"/>
            <a:ext cx="10515600" cy="26701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Quote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4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3A71-A7B1-4209-AEFB-05BAA662FA3A}" type="datetimeFigureOut">
              <a:rPr lang="en-US" smtClean="0"/>
              <a:t>4/27/17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78B1-D370-4F0C-AF08-D12C2B6FD2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50925" y="2187575"/>
            <a:ext cx="4879975" cy="7651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Content Topic 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050925" y="3067049"/>
            <a:ext cx="4879975" cy="7651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Content Topic 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050925" y="3946524"/>
            <a:ext cx="4879975" cy="765175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Content Topic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3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Content Topic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3A71-A7B1-4209-AEFB-05BAA662FA3A}" type="datetimeFigureOut">
              <a:rPr lang="en-US" smtClean="0"/>
              <a:t>4/27/17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78B1-D370-4F0C-AF08-D12C2B6FD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5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3A71-A7B1-4209-AEFB-05BAA662FA3A}" type="datetimeFigureOut">
              <a:rPr lang="en-US" smtClean="0"/>
              <a:t>4/27/17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78B1-D370-4F0C-AF08-D12C2B6FD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0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C3A71-A7B1-4209-AEFB-05BAA662FA3A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78B1-D370-4F0C-AF08-D12C2B6FD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0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3D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39490" y="0"/>
            <a:ext cx="5113020" cy="6858000"/>
          </a:xfrm>
          <a:prstGeom prst="rect">
            <a:avLst/>
          </a:prstGeom>
          <a:solidFill>
            <a:srgbClr val="E7E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93820" y="1465545"/>
            <a:ext cx="4404360" cy="392691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5D787D"/>
                </a:solidFill>
              </a:rPr>
              <a:t>Raising Money</a:t>
            </a:r>
            <a:br>
              <a:rPr lang="en-US" sz="4400" dirty="0" smtClean="0">
                <a:solidFill>
                  <a:srgbClr val="5D787D"/>
                </a:solidFill>
              </a:rPr>
            </a:br>
            <a:r>
              <a:rPr lang="en-US" sz="4400" dirty="0" smtClean="0">
                <a:solidFill>
                  <a:srgbClr val="5D787D"/>
                </a:solidFill>
              </a:rPr>
              <a:t>or</a:t>
            </a:r>
            <a:br>
              <a:rPr lang="en-US" sz="4400" dirty="0" smtClean="0">
                <a:solidFill>
                  <a:srgbClr val="5D787D"/>
                </a:solidFill>
              </a:rPr>
            </a:br>
            <a:r>
              <a:rPr lang="en-US" sz="4400" dirty="0" smtClean="0">
                <a:solidFill>
                  <a:srgbClr val="5D787D"/>
                </a:solidFill>
              </a:rPr>
              <a:t>Discussing a</a:t>
            </a:r>
            <a:br>
              <a:rPr lang="en-US" sz="4400" dirty="0" smtClean="0">
                <a:solidFill>
                  <a:srgbClr val="5D787D"/>
                </a:solidFill>
              </a:rPr>
            </a:br>
            <a:r>
              <a:rPr lang="en-US" sz="4400" dirty="0" smtClean="0">
                <a:solidFill>
                  <a:srgbClr val="5D787D"/>
                </a:solidFill>
              </a:rPr>
              <a:t>Business Model</a:t>
            </a:r>
            <a:br>
              <a:rPr lang="en-US" sz="4400" dirty="0" smtClean="0">
                <a:solidFill>
                  <a:srgbClr val="5D787D"/>
                </a:solidFill>
              </a:rPr>
            </a:br>
            <a:r>
              <a:rPr lang="en-US" sz="4400" dirty="0" smtClean="0">
                <a:solidFill>
                  <a:srgbClr val="5D787D"/>
                </a:solidFill>
              </a:rPr>
              <a:t>Template</a:t>
            </a:r>
            <a:endParaRPr lang="en-US" sz="4400" dirty="0">
              <a:solidFill>
                <a:srgbClr val="5D78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1960" y="0"/>
            <a:ext cx="3688080" cy="45719"/>
          </a:xfrm>
          <a:prstGeom prst="rect">
            <a:avLst/>
          </a:prstGeom>
          <a:solidFill>
            <a:srgbClr val="86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51960" y="6812281"/>
            <a:ext cx="3688080" cy="45719"/>
          </a:xfrm>
          <a:prstGeom prst="rect">
            <a:avLst/>
          </a:prstGeom>
          <a:solidFill>
            <a:srgbClr val="869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9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3D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79120"/>
            <a:ext cx="12192000" cy="5699760"/>
          </a:xfrm>
          <a:prstGeom prst="rect">
            <a:avLst/>
          </a:prstGeom>
          <a:solidFill>
            <a:srgbClr val="5D7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79120"/>
            <a:ext cx="730758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E7E3D9"/>
                </a:solidFill>
              </a:rPr>
              <a:t>Starting</a:t>
            </a:r>
            <a:r>
              <a:rPr lang="en-US" sz="3200" b="1" dirty="0" smtClean="0">
                <a:solidFill>
                  <a:srgbClr val="E7E3D9"/>
                </a:solidFill>
              </a:rPr>
              <a:t> </a:t>
            </a:r>
            <a:r>
              <a:rPr lang="en-US" sz="4900" dirty="0" smtClean="0">
                <a:solidFill>
                  <a:srgbClr val="E7E3D9"/>
                </a:solidFill>
              </a:rPr>
              <a:t>Slide</a:t>
            </a:r>
            <a:endParaRPr lang="en-US" sz="4900" dirty="0">
              <a:solidFill>
                <a:srgbClr val="E7E3D9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26080" y="2093912"/>
            <a:ext cx="6339840" cy="2670176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i="1" dirty="0" smtClean="0">
                <a:solidFill>
                  <a:srgbClr val="E7E3D9"/>
                </a:solidFill>
              </a:rPr>
              <a:t>Quote</a:t>
            </a:r>
            <a:endParaRPr lang="en-US" sz="4400" i="1" dirty="0">
              <a:solidFill>
                <a:srgbClr val="E7E3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4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3D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79120"/>
            <a:ext cx="12192000" cy="5699760"/>
          </a:xfrm>
          <a:prstGeom prst="rect">
            <a:avLst/>
          </a:prstGeom>
          <a:solidFill>
            <a:srgbClr val="5D78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01440" y="579120"/>
            <a:ext cx="4389120" cy="80772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E7E3D9"/>
                </a:solidFill>
              </a:rPr>
              <a:t>Content </a:t>
            </a:r>
            <a:r>
              <a:rPr lang="en-US" dirty="0" smtClean="0">
                <a:solidFill>
                  <a:srgbClr val="E7E3D9"/>
                </a:solidFill>
              </a:rPr>
              <a:t>Outline</a:t>
            </a:r>
            <a:endParaRPr lang="en-US" dirty="0">
              <a:solidFill>
                <a:srgbClr val="E7E3D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6308" y="3046412"/>
            <a:ext cx="2802256" cy="765176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E7E3D9"/>
                </a:solidFill>
              </a:rPr>
              <a:t>Content topic 1</a:t>
            </a:r>
            <a:endParaRPr lang="en-US" sz="4400" dirty="0">
              <a:solidFill>
                <a:srgbClr val="E7E3D9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443436" y="3046412"/>
            <a:ext cx="2802256" cy="765176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E7E3D9"/>
                </a:solidFill>
              </a:rPr>
              <a:t>Content topic 3</a:t>
            </a:r>
            <a:endParaRPr lang="en-US" sz="4400" dirty="0">
              <a:solidFill>
                <a:srgbClr val="E7E3D9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694872" y="3046412"/>
            <a:ext cx="2802256" cy="765176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E7E3D9"/>
                </a:solidFill>
              </a:rPr>
              <a:t>Content topic 2</a:t>
            </a:r>
            <a:endParaRPr lang="en-US" sz="4400" dirty="0">
              <a:solidFill>
                <a:srgbClr val="E7E3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0" y="2987041"/>
            <a:ext cx="4511040" cy="883920"/>
          </a:xfrm>
        </p:spPr>
        <p:txBody>
          <a:bodyPr/>
          <a:lstStyle/>
          <a:p>
            <a:r>
              <a:rPr lang="en-US" dirty="0" smtClean="0">
                <a:solidFill>
                  <a:srgbClr val="E7E3D9"/>
                </a:solidFill>
              </a:rPr>
              <a:t>Content topic</a:t>
            </a:r>
            <a:endParaRPr lang="en-US" dirty="0">
              <a:solidFill>
                <a:srgbClr val="E7E3D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32620" y="4091782"/>
            <a:ext cx="364236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>
                <a:solidFill>
                  <a:srgbClr val="90A1A1"/>
                </a:solidFill>
              </a:rPr>
              <a:t>01</a:t>
            </a:r>
            <a:endParaRPr lang="en-US" sz="19900" b="1" dirty="0">
              <a:solidFill>
                <a:srgbClr val="90A1A1"/>
              </a:solidFill>
            </a:endParaRPr>
          </a:p>
        </p:txBody>
      </p:sp>
      <p:cxnSp>
        <p:nvCxnSpPr>
          <p:cNvPr id="6" name="Straight Connector 5"/>
          <p:cNvCxnSpPr>
            <a:stCxn id="2" idx="2"/>
          </p:cNvCxnSpPr>
          <p:nvPr/>
        </p:nvCxnSpPr>
        <p:spPr>
          <a:xfrm>
            <a:off x="6096000" y="3870961"/>
            <a:ext cx="0" cy="2987039"/>
          </a:xfrm>
          <a:prstGeom prst="line">
            <a:avLst/>
          </a:prstGeom>
          <a:ln>
            <a:solidFill>
              <a:srgbClr val="E7E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2" idx="0"/>
          </p:cNvCxnSpPr>
          <p:nvPr/>
        </p:nvCxnSpPr>
        <p:spPr>
          <a:xfrm>
            <a:off x="6096000" y="-152399"/>
            <a:ext cx="0" cy="3139440"/>
          </a:xfrm>
          <a:prstGeom prst="line">
            <a:avLst/>
          </a:prstGeom>
          <a:ln>
            <a:solidFill>
              <a:srgbClr val="E7E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4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0" y="2987041"/>
            <a:ext cx="4511040" cy="883920"/>
          </a:xfrm>
        </p:spPr>
        <p:txBody>
          <a:bodyPr/>
          <a:lstStyle/>
          <a:p>
            <a:r>
              <a:rPr lang="en-US" dirty="0" smtClean="0">
                <a:solidFill>
                  <a:srgbClr val="E7E3D9"/>
                </a:solidFill>
              </a:rPr>
              <a:t>Content topic</a:t>
            </a:r>
            <a:endParaRPr lang="en-US" dirty="0">
              <a:solidFill>
                <a:srgbClr val="E7E3D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53500" y="4061302"/>
            <a:ext cx="364236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>
                <a:solidFill>
                  <a:srgbClr val="90A1A1"/>
                </a:solidFill>
              </a:rPr>
              <a:t>02</a:t>
            </a:r>
            <a:endParaRPr lang="en-US" sz="19900" b="1" dirty="0">
              <a:solidFill>
                <a:srgbClr val="90A1A1"/>
              </a:solidFill>
            </a:endParaRPr>
          </a:p>
        </p:txBody>
      </p:sp>
      <p:cxnSp>
        <p:nvCxnSpPr>
          <p:cNvPr id="6" name="Straight Connector 5"/>
          <p:cNvCxnSpPr>
            <a:stCxn id="2" idx="2"/>
          </p:cNvCxnSpPr>
          <p:nvPr/>
        </p:nvCxnSpPr>
        <p:spPr>
          <a:xfrm>
            <a:off x="6096000" y="3870961"/>
            <a:ext cx="0" cy="2987039"/>
          </a:xfrm>
          <a:prstGeom prst="line">
            <a:avLst/>
          </a:prstGeom>
          <a:ln>
            <a:solidFill>
              <a:srgbClr val="E7E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2" idx="0"/>
          </p:cNvCxnSpPr>
          <p:nvPr/>
        </p:nvCxnSpPr>
        <p:spPr>
          <a:xfrm>
            <a:off x="6096000" y="-152399"/>
            <a:ext cx="0" cy="3139440"/>
          </a:xfrm>
          <a:prstGeom prst="line">
            <a:avLst/>
          </a:prstGeom>
          <a:ln>
            <a:solidFill>
              <a:srgbClr val="E7E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7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0" y="2987041"/>
            <a:ext cx="4511040" cy="883920"/>
          </a:xfrm>
        </p:spPr>
        <p:txBody>
          <a:bodyPr/>
          <a:lstStyle/>
          <a:p>
            <a:r>
              <a:rPr lang="en-US" dirty="0" smtClean="0">
                <a:solidFill>
                  <a:srgbClr val="E7E3D9"/>
                </a:solidFill>
              </a:rPr>
              <a:t>Content topic</a:t>
            </a:r>
            <a:endParaRPr lang="en-US" dirty="0">
              <a:solidFill>
                <a:srgbClr val="E7E3D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60180" y="4076542"/>
            <a:ext cx="364236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>
                <a:solidFill>
                  <a:srgbClr val="90A1A1"/>
                </a:solidFill>
              </a:rPr>
              <a:t>03</a:t>
            </a:r>
            <a:endParaRPr lang="en-US" sz="19900" b="1" dirty="0">
              <a:solidFill>
                <a:srgbClr val="90A1A1"/>
              </a:solidFill>
            </a:endParaRPr>
          </a:p>
        </p:txBody>
      </p:sp>
      <p:cxnSp>
        <p:nvCxnSpPr>
          <p:cNvPr id="6" name="Straight Connector 5"/>
          <p:cNvCxnSpPr>
            <a:stCxn id="2" idx="2"/>
          </p:cNvCxnSpPr>
          <p:nvPr/>
        </p:nvCxnSpPr>
        <p:spPr>
          <a:xfrm>
            <a:off x="6096000" y="3870961"/>
            <a:ext cx="0" cy="2987039"/>
          </a:xfrm>
          <a:prstGeom prst="line">
            <a:avLst/>
          </a:prstGeom>
          <a:ln>
            <a:solidFill>
              <a:srgbClr val="E7E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2" idx="0"/>
          </p:cNvCxnSpPr>
          <p:nvPr/>
        </p:nvCxnSpPr>
        <p:spPr>
          <a:xfrm>
            <a:off x="6096000" y="-152399"/>
            <a:ext cx="0" cy="3139440"/>
          </a:xfrm>
          <a:prstGeom prst="line">
            <a:avLst/>
          </a:prstGeom>
          <a:ln>
            <a:solidFill>
              <a:srgbClr val="E7E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0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7E3D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579120"/>
            <a:ext cx="12192000" cy="5699760"/>
          </a:xfrm>
          <a:prstGeom prst="rect">
            <a:avLst/>
          </a:prstGeom>
          <a:solidFill>
            <a:srgbClr val="E7E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8080" y="2766218"/>
            <a:ext cx="4815840" cy="1325564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5D787D"/>
                </a:solidFill>
              </a:rPr>
              <a:t>Conclusion</a:t>
            </a:r>
            <a:r>
              <a:rPr lang="en-US" dirty="0" smtClean="0">
                <a:solidFill>
                  <a:srgbClr val="5D787D"/>
                </a:solidFill>
              </a:rPr>
              <a:t/>
            </a:r>
            <a:br>
              <a:rPr lang="en-US" dirty="0" smtClean="0">
                <a:solidFill>
                  <a:srgbClr val="5D787D"/>
                </a:solidFill>
              </a:rPr>
            </a:br>
            <a:r>
              <a:rPr lang="en-US" sz="4000" dirty="0" smtClean="0">
                <a:solidFill>
                  <a:srgbClr val="5D787D"/>
                </a:solidFill>
              </a:rPr>
              <a:t>Slide</a:t>
            </a:r>
            <a:endParaRPr lang="en-US" sz="4000" dirty="0">
              <a:solidFill>
                <a:srgbClr val="5D787D"/>
              </a:solidFill>
            </a:endParaRPr>
          </a:p>
        </p:txBody>
      </p:sp>
      <p:cxnSp>
        <p:nvCxnSpPr>
          <p:cNvPr id="5" name="Straight Connector 4"/>
          <p:cNvCxnSpPr>
            <a:endCxn id="3" idx="3"/>
          </p:cNvCxnSpPr>
          <p:nvPr/>
        </p:nvCxnSpPr>
        <p:spPr>
          <a:xfrm>
            <a:off x="8503920" y="3429000"/>
            <a:ext cx="3688080" cy="0"/>
          </a:xfrm>
          <a:prstGeom prst="line">
            <a:avLst/>
          </a:prstGeom>
          <a:ln>
            <a:solidFill>
              <a:srgbClr val="5D78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</p:cNvCxnSpPr>
          <p:nvPr/>
        </p:nvCxnSpPr>
        <p:spPr>
          <a:xfrm>
            <a:off x="0" y="3429000"/>
            <a:ext cx="3810000" cy="0"/>
          </a:xfrm>
          <a:prstGeom prst="line">
            <a:avLst/>
          </a:prstGeom>
          <a:ln>
            <a:solidFill>
              <a:srgbClr val="5D78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93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98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240" y="0"/>
            <a:ext cx="4632960" cy="102266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Contact Details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041524" y="3054985"/>
            <a:ext cx="1783715" cy="372745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000" dirty="0">
                <a:solidFill>
                  <a:srgbClr val="E7E3D9"/>
                </a:solidFill>
              </a:rPr>
              <a:t>Your Name</a:t>
            </a:r>
            <a:endParaRPr lang="en-US" sz="3000" dirty="0">
              <a:solidFill>
                <a:srgbClr val="E7E3D9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251643" y="3057525"/>
            <a:ext cx="3688715" cy="742951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000" dirty="0">
                <a:solidFill>
                  <a:srgbClr val="E7E3D9"/>
                </a:solidFill>
              </a:rPr>
              <a:t>Your Email Address &amp; Optional Social Media Details</a:t>
            </a:r>
            <a:endParaRPr lang="en-US" sz="3000" dirty="0">
              <a:solidFill>
                <a:srgbClr val="E7E3D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633458" y="3057525"/>
            <a:ext cx="2469515" cy="370205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>
                <a:solidFill>
                  <a:srgbClr val="E7E3D9"/>
                </a:solidFill>
              </a:rPr>
              <a:t>Your Phone Number</a:t>
            </a:r>
            <a:endParaRPr lang="en-US" sz="3000" dirty="0">
              <a:solidFill>
                <a:srgbClr val="E7E3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096000" y="4605656"/>
            <a:ext cx="1" cy="3057524"/>
          </a:xfrm>
          <a:prstGeom prst="line">
            <a:avLst/>
          </a:prstGeom>
          <a:ln>
            <a:solidFill>
              <a:srgbClr val="E7E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868216" y="4421822"/>
            <a:ext cx="1" cy="3243898"/>
          </a:xfrm>
          <a:prstGeom prst="line">
            <a:avLst/>
          </a:prstGeom>
          <a:ln>
            <a:solidFill>
              <a:srgbClr val="E7E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933382" y="4421822"/>
            <a:ext cx="1" cy="3241358"/>
          </a:xfrm>
          <a:prstGeom prst="line">
            <a:avLst/>
          </a:prstGeom>
          <a:ln>
            <a:solidFill>
              <a:srgbClr val="E7E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2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4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buntu"/>
        <a:ea typeface=""/>
        <a:cs typeface=""/>
      </a:majorFont>
      <a:minorFont>
        <a:latin typeface="Neris Th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41</Words>
  <Application>Microsoft Macintosh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Neris Thin</vt:lpstr>
      <vt:lpstr>Ubuntu</vt:lpstr>
      <vt:lpstr>Office Theme</vt:lpstr>
      <vt:lpstr>Raising Money or Discussing a Business Model Template</vt:lpstr>
      <vt:lpstr>Starting Slide</vt:lpstr>
      <vt:lpstr>Content Outline</vt:lpstr>
      <vt:lpstr>Content topic</vt:lpstr>
      <vt:lpstr>Content topic</vt:lpstr>
      <vt:lpstr>Content topic</vt:lpstr>
      <vt:lpstr>Conclusion Slide</vt:lpstr>
      <vt:lpstr>Contact Details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Haroun</dc:creator>
  <cp:lastModifiedBy>Christopher Haroun</cp:lastModifiedBy>
  <cp:revision>39</cp:revision>
  <dcterms:created xsi:type="dcterms:W3CDTF">2017-04-22T09:07:09Z</dcterms:created>
  <dcterms:modified xsi:type="dcterms:W3CDTF">2017-04-27T19:35:09Z</dcterms:modified>
  <cp:contentStatus/>
</cp:coreProperties>
</file>