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7" r:id="rId7"/>
    <p:sldId id="26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8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4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5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5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7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3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4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5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9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87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A7A5-6451-4FCC-8FE2-78E6849DDFC5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1B94-9B75-4DAF-B276-73CC31DB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D913-83FD-46A1-B5B9-4F92FB02D3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39E3-77F9-44C0-883C-2CDE6EE8BF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030A0">
                  <a:alpha val="67000"/>
                </a:srgbClr>
              </a:gs>
              <a:gs pos="100000">
                <a:srgbClr val="800080">
                  <a:alpha val="61000"/>
                </a:srgbClr>
              </a:gs>
            </a:gsLst>
            <a:lin ang="2700006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8306" y="2551837"/>
            <a:ext cx="8975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Segoe UI Semilight" panose="020B0402040204020203" pitchFamily="34" charset="0"/>
              </a:rPr>
              <a:t>Wedding PowerPoint Template (Maid of Honor or Best Man) </a:t>
            </a:r>
            <a:endParaRPr lang="en-US" sz="5400" b="1" dirty="0">
              <a:solidFill>
                <a:schemeClr val="bg1"/>
              </a:solidFill>
              <a:cs typeface="Segoe UI Semilight" panose="020B0402040204020203" pitchFamily="34" charset="0"/>
            </a:endParaRPr>
          </a:p>
        </p:txBody>
      </p:sp>
      <p:sp>
        <p:nvSpPr>
          <p:cNvPr id="7" name="Shape 10"/>
          <p:cNvSpPr/>
          <p:nvPr/>
        </p:nvSpPr>
        <p:spPr>
          <a:xfrm>
            <a:off x="819576" y="887900"/>
            <a:ext cx="10552849" cy="5082200"/>
          </a:xfrm>
          <a:custGeom>
            <a:avLst/>
            <a:gdLst/>
            <a:ahLst/>
            <a:cxnLst/>
            <a:rect l="0" t="0" r="0" b="0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9" name="Shape 451"/>
          <p:cNvSpPr/>
          <p:nvPr/>
        </p:nvSpPr>
        <p:spPr>
          <a:xfrm>
            <a:off x="5700712" y="510445"/>
            <a:ext cx="790576" cy="75490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800080">
                <a:alpha val="61000"/>
              </a:srgbClr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014472" y="347493"/>
            <a:ext cx="6163056" cy="61630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71"/>
          <p:cNvSpPr>
            <a:spLocks noChangeArrowheads="1"/>
          </p:cNvSpPr>
          <p:nvPr/>
        </p:nvSpPr>
        <p:spPr bwMode="auto">
          <a:xfrm>
            <a:off x="5815012" y="1520738"/>
            <a:ext cx="755650" cy="562236"/>
          </a:xfrm>
          <a:custGeom>
            <a:avLst/>
            <a:gdLst>
              <a:gd name="T0" fmla="*/ 84073 w 444"/>
              <a:gd name="T1" fmla="*/ 0 h 329"/>
              <a:gd name="T2" fmla="*/ 84073 w 444"/>
              <a:gd name="T3" fmla="*/ 0 h 329"/>
              <a:gd name="T4" fmla="*/ 0 w 444"/>
              <a:gd name="T5" fmla="*/ 84667 h 329"/>
              <a:gd name="T6" fmla="*/ 84073 w 444"/>
              <a:gd name="T7" fmla="*/ 181428 h 329"/>
              <a:gd name="T8" fmla="*/ 0 w 444"/>
              <a:gd name="T9" fmla="*/ 351971 h 329"/>
              <a:gd name="T10" fmla="*/ 0 w 444"/>
              <a:gd name="T11" fmla="*/ 396723 h 329"/>
              <a:gd name="T12" fmla="*/ 84073 w 444"/>
              <a:gd name="T13" fmla="*/ 0 h 329"/>
              <a:gd name="T14" fmla="*/ 330286 w 444"/>
              <a:gd name="T15" fmla="*/ 0 h 329"/>
              <a:gd name="T16" fmla="*/ 330286 w 444"/>
              <a:gd name="T17" fmla="*/ 0 h 329"/>
              <a:gd name="T18" fmla="*/ 245012 w 444"/>
              <a:gd name="T19" fmla="*/ 84667 h 329"/>
              <a:gd name="T20" fmla="*/ 330286 w 444"/>
              <a:gd name="T21" fmla="*/ 181428 h 329"/>
              <a:gd name="T22" fmla="*/ 245012 w 444"/>
              <a:gd name="T23" fmla="*/ 351971 h 329"/>
              <a:gd name="T24" fmla="*/ 245012 w 444"/>
              <a:gd name="T25" fmla="*/ 396723 h 329"/>
              <a:gd name="T26" fmla="*/ 330286 w 444"/>
              <a:gd name="T27" fmla="*/ 0 h 3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 defTabSz="913607" eaLnBrk="1" hangingPunct="1">
              <a:defRPr/>
            </a:pPr>
            <a:endParaRPr lang="en-US">
              <a:solidFill>
                <a:srgbClr val="737572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8906" y="2343073"/>
            <a:ext cx="4394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+mj-lt"/>
                <a:cs typeface="Times New Roman" panose="02020603050405020304" pitchFamily="18" charset="0"/>
              </a:rPr>
              <a:t>From a small seed a mighty trunk may grow.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98906" y="4526775"/>
            <a:ext cx="4394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Aeschylus</a:t>
            </a:r>
          </a:p>
        </p:txBody>
      </p:sp>
    </p:spTree>
    <p:extLst>
      <p:ext uri="{BB962C8B-B14F-4D97-AF65-F5344CB8AC3E}">
        <p14:creationId xmlns:p14="http://schemas.microsoft.com/office/powerpoint/2010/main" val="665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83" y="120134"/>
            <a:ext cx="4632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CONTENT OUTLINE</a:t>
            </a:r>
            <a:endParaRPr lang="en-US" sz="4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83" y="1999734"/>
            <a:ext cx="409548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Content Outline</a:t>
            </a:r>
          </a:p>
          <a:p>
            <a:pPr marL="292100" indent="-29210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4400" dirty="0" smtClean="0">
              <a:latin typeface="+mj-lt"/>
              <a:cs typeface="Times New Roman" panose="02020603050405020304" pitchFamily="18" charset="0"/>
            </a:endParaRPr>
          </a:p>
          <a:p>
            <a:pPr marL="292100" indent="-2921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Content </a:t>
            </a:r>
            <a:r>
              <a:rPr lang="en-US" sz="4400" dirty="0">
                <a:latin typeface="+mj-lt"/>
                <a:cs typeface="Times New Roman" panose="02020603050405020304" pitchFamily="18" charset="0"/>
              </a:rPr>
              <a:t>Outline</a:t>
            </a:r>
          </a:p>
          <a:p>
            <a:pPr marL="292100" indent="-29210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sz="4400" dirty="0" smtClean="0">
              <a:latin typeface="+mj-lt"/>
              <a:cs typeface="Times New Roman" panose="02020603050405020304" pitchFamily="18" charset="0"/>
            </a:endParaRPr>
          </a:p>
          <a:p>
            <a:pPr marL="292100" indent="-2921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Content Outline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800080"/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7"/>
          <p:cNvSpPr/>
          <p:nvPr/>
        </p:nvSpPr>
        <p:spPr>
          <a:xfrm>
            <a:off x="3047999" y="317500"/>
            <a:ext cx="6096002" cy="6095998"/>
          </a:xfrm>
          <a:prstGeom prst="diamond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FFFFFF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CONTENT TOPIC 1</a:t>
            </a:r>
            <a:endParaRPr lang="en-US" sz="5400" dirty="0">
              <a:solidFill>
                <a:srgbClr val="FFFFFF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420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800080"/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7"/>
          <p:cNvSpPr/>
          <p:nvPr/>
        </p:nvSpPr>
        <p:spPr>
          <a:xfrm>
            <a:off x="3047999" y="317500"/>
            <a:ext cx="6096002" cy="6095998"/>
          </a:xfrm>
          <a:prstGeom prst="diamond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FFFFFF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CONTENT TOPIC </a:t>
            </a:r>
            <a:r>
              <a:rPr lang="en-US" sz="5400" dirty="0" smtClean="0">
                <a:solidFill>
                  <a:srgbClr val="FFFFFF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2</a:t>
            </a:r>
            <a:endParaRPr lang="en-US" sz="5400" dirty="0">
              <a:solidFill>
                <a:srgbClr val="FFFFFF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5234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800080"/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7"/>
          <p:cNvSpPr/>
          <p:nvPr/>
        </p:nvSpPr>
        <p:spPr>
          <a:xfrm>
            <a:off x="3047999" y="317500"/>
            <a:ext cx="6096002" cy="6095998"/>
          </a:xfrm>
          <a:prstGeom prst="diamond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FFFFFF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CONTENT TOPIC </a:t>
            </a:r>
            <a:r>
              <a:rPr lang="en-US" sz="5400" dirty="0" smtClean="0">
                <a:solidFill>
                  <a:srgbClr val="FFFFFF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3</a:t>
            </a:r>
            <a:endParaRPr lang="en-US" sz="5400" dirty="0">
              <a:solidFill>
                <a:srgbClr val="FFFFFF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49832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728" b="7728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030A0">
                  <a:alpha val="67000"/>
                </a:srgbClr>
              </a:gs>
              <a:gs pos="100000">
                <a:srgbClr val="800080">
                  <a:alpha val="61000"/>
                </a:srgbClr>
              </a:gs>
            </a:gsLst>
            <a:lin ang="2700006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25367" y="1905506"/>
            <a:ext cx="77412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CONCLUSION SLIDE</a:t>
            </a:r>
          </a:p>
        </p:txBody>
      </p:sp>
    </p:spTree>
    <p:extLst>
      <p:ext uri="{BB962C8B-B14F-4D97-AF65-F5344CB8AC3E}">
        <p14:creationId xmlns:p14="http://schemas.microsoft.com/office/powerpoint/2010/main" val="16300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83" y="120134"/>
            <a:ext cx="4372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CONTACT 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083" y="1669534"/>
            <a:ext cx="277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Your Name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5083" y="2780784"/>
            <a:ext cx="4618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Your Email Address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35082" y="3892034"/>
            <a:ext cx="4815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Your Phone Number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Shape 518"/>
          <p:cNvSpPr/>
          <p:nvPr/>
        </p:nvSpPr>
        <p:spPr>
          <a:xfrm>
            <a:off x="447967" y="1830416"/>
            <a:ext cx="427038" cy="447675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00000"/>
              </a:solidFill>
              <a:latin typeface="+mj-lt"/>
              <a:cs typeface="Arial"/>
              <a:sym typeface="Arial"/>
              <a:rtl val="0"/>
            </a:endParaRPr>
          </a:p>
        </p:txBody>
      </p:sp>
      <p:grpSp>
        <p:nvGrpSpPr>
          <p:cNvPr id="7" name="Shape 461"/>
          <p:cNvGrpSpPr>
            <a:grpSpLocks/>
          </p:cNvGrpSpPr>
          <p:nvPr/>
        </p:nvGrpSpPr>
        <p:grpSpPr bwMode="auto">
          <a:xfrm>
            <a:off x="401136" y="2982941"/>
            <a:ext cx="520700" cy="365125"/>
            <a:chOff x="559275" y="1683950"/>
            <a:chExt cx="466500" cy="327300"/>
          </a:xfrm>
          <a:solidFill>
            <a:srgbClr val="7030A0"/>
          </a:solidFill>
        </p:grpSpPr>
        <p:sp>
          <p:nvSpPr>
            <p:cNvPr id="8" name="Shape 462"/>
            <p:cNvSpPr/>
            <p:nvPr/>
          </p:nvSpPr>
          <p:spPr>
            <a:xfrm>
              <a:off x="559275" y="1683950"/>
              <a:ext cx="466500" cy="197803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  <a:rtl val="0"/>
              </a:endParaRPr>
            </a:p>
          </p:txBody>
        </p:sp>
        <p:sp>
          <p:nvSpPr>
            <p:cNvPr id="9" name="Shape 463"/>
            <p:cNvSpPr/>
            <p:nvPr/>
          </p:nvSpPr>
          <p:spPr>
            <a:xfrm>
              <a:off x="559275" y="1728064"/>
              <a:ext cx="466500" cy="283186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67" kern="0">
                <a:solidFill>
                  <a:srgbClr val="000000"/>
                </a:solidFill>
                <a:latin typeface="+mj-lt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0" name="Freeform 50"/>
          <p:cNvSpPr>
            <a:spLocks noChangeArrowheads="1"/>
          </p:cNvSpPr>
          <p:nvPr/>
        </p:nvSpPr>
        <p:spPr bwMode="auto">
          <a:xfrm>
            <a:off x="322855" y="3979046"/>
            <a:ext cx="598982" cy="595416"/>
          </a:xfrm>
          <a:custGeom>
            <a:avLst/>
            <a:gdLst>
              <a:gd name="T0" fmla="*/ 308667 w 444"/>
              <a:gd name="T1" fmla="*/ 306989 h 443"/>
              <a:gd name="T2" fmla="*/ 308667 w 444"/>
              <a:gd name="T3" fmla="*/ 306989 h 443"/>
              <a:gd name="T4" fmla="*/ 192166 w 444"/>
              <a:gd name="T5" fmla="*/ 370298 h 443"/>
              <a:gd name="T6" fmla="*/ 74464 w 444"/>
              <a:gd name="T7" fmla="*/ 370298 h 443"/>
              <a:gd name="T8" fmla="*/ 85274 w 444"/>
              <a:gd name="T9" fmla="*/ 486166 h 443"/>
              <a:gd name="T10" fmla="*/ 372322 w 444"/>
              <a:gd name="T11" fmla="*/ 370298 h 443"/>
              <a:gd name="T12" fmla="*/ 499632 w 444"/>
              <a:gd name="T13" fmla="*/ 72865 h 443"/>
              <a:gd name="T14" fmla="*/ 383131 w 444"/>
              <a:gd name="T15" fmla="*/ 63309 h 443"/>
              <a:gd name="T16" fmla="*/ 383131 w 444"/>
              <a:gd name="T17" fmla="*/ 180371 h 443"/>
              <a:gd name="T18" fmla="*/ 308667 w 444"/>
              <a:gd name="T19" fmla="*/ 306989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 defTabSz="913607" eaLnBrk="1" hangingPunct="1">
              <a:defRPr/>
            </a:pPr>
            <a:endParaRPr lang="en-US">
              <a:solidFill>
                <a:srgbClr val="737572"/>
              </a:solidFill>
              <a:latin typeface="+mj-lt"/>
              <a:ea typeface="MS PGothic" panose="020B0600070205080204" pitchFamily="34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2855" y="4999262"/>
            <a:ext cx="5412226" cy="662582"/>
            <a:chOff x="711587" y="4174560"/>
            <a:chExt cx="2360141" cy="28893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7279" y="4177122"/>
              <a:ext cx="281679" cy="281679"/>
              <a:chOff x="3328988" y="3201988"/>
              <a:chExt cx="392113" cy="392113"/>
            </a:xfrm>
          </p:grpSpPr>
          <p:sp>
            <p:nvSpPr>
              <p:cNvPr id="33" name="Oval 46"/>
              <p:cNvSpPr>
                <a:spLocks noChangeArrowheads="1"/>
              </p:cNvSpPr>
              <p:nvPr/>
            </p:nvSpPr>
            <p:spPr bwMode="auto">
              <a:xfrm>
                <a:off x="3328988" y="3201988"/>
                <a:ext cx="392113" cy="392113"/>
              </a:xfrm>
              <a:prstGeom prst="ellipse">
                <a:avLst/>
              </a:prstGeom>
              <a:solidFill>
                <a:srgbClr val="1A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3427413" y="3317875"/>
                <a:ext cx="196850" cy="158750"/>
              </a:xfrm>
              <a:custGeom>
                <a:avLst/>
                <a:gdLst>
                  <a:gd name="T0" fmla="*/ 90 w 100"/>
                  <a:gd name="T1" fmla="*/ 20 h 81"/>
                  <a:gd name="T2" fmla="*/ 32 w 100"/>
                  <a:gd name="T3" fmla="*/ 81 h 81"/>
                  <a:gd name="T4" fmla="*/ 0 w 100"/>
                  <a:gd name="T5" fmla="*/ 72 h 81"/>
                  <a:gd name="T6" fmla="*/ 31 w 100"/>
                  <a:gd name="T7" fmla="*/ 63 h 81"/>
                  <a:gd name="T8" fmla="*/ 12 w 100"/>
                  <a:gd name="T9" fmla="*/ 49 h 81"/>
                  <a:gd name="T10" fmla="*/ 21 w 100"/>
                  <a:gd name="T11" fmla="*/ 48 h 81"/>
                  <a:gd name="T12" fmla="*/ 4 w 100"/>
                  <a:gd name="T13" fmla="*/ 28 h 81"/>
                  <a:gd name="T14" fmla="*/ 14 w 100"/>
                  <a:gd name="T15" fmla="*/ 31 h 81"/>
                  <a:gd name="T16" fmla="*/ 7 w 100"/>
                  <a:gd name="T17" fmla="*/ 3 h 81"/>
                  <a:gd name="T18" fmla="*/ 50 w 100"/>
                  <a:gd name="T19" fmla="*/ 25 h 81"/>
                  <a:gd name="T20" fmla="*/ 70 w 100"/>
                  <a:gd name="T21" fmla="*/ 0 h 81"/>
                  <a:gd name="T22" fmla="*/ 85 w 100"/>
                  <a:gd name="T23" fmla="*/ 6 h 81"/>
                  <a:gd name="T24" fmla="*/ 98 w 100"/>
                  <a:gd name="T25" fmla="*/ 1 h 81"/>
                  <a:gd name="T26" fmla="*/ 89 w 100"/>
                  <a:gd name="T27" fmla="*/ 12 h 81"/>
                  <a:gd name="T28" fmla="*/ 100 w 100"/>
                  <a:gd name="T29" fmla="*/ 9 h 81"/>
                  <a:gd name="T30" fmla="*/ 90 w 100"/>
                  <a:gd name="T31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81">
                    <a:moveTo>
                      <a:pt x="90" y="20"/>
                    </a:moveTo>
                    <a:cubicBezTo>
                      <a:pt x="91" y="49"/>
                      <a:pt x="70" y="81"/>
                      <a:pt x="32" y="81"/>
                    </a:cubicBezTo>
                    <a:cubicBezTo>
                      <a:pt x="20" y="81"/>
                      <a:pt x="9" y="77"/>
                      <a:pt x="0" y="72"/>
                    </a:cubicBezTo>
                    <a:cubicBezTo>
                      <a:pt x="11" y="73"/>
                      <a:pt x="22" y="70"/>
                      <a:pt x="31" y="63"/>
                    </a:cubicBezTo>
                    <a:cubicBezTo>
                      <a:pt x="22" y="63"/>
                      <a:pt x="14" y="57"/>
                      <a:pt x="12" y="49"/>
                    </a:cubicBezTo>
                    <a:cubicBezTo>
                      <a:pt x="15" y="49"/>
                      <a:pt x="18" y="49"/>
                      <a:pt x="21" y="48"/>
                    </a:cubicBezTo>
                    <a:cubicBezTo>
                      <a:pt x="11" y="47"/>
                      <a:pt x="4" y="38"/>
                      <a:pt x="4" y="28"/>
                    </a:cubicBezTo>
                    <a:cubicBezTo>
                      <a:pt x="7" y="30"/>
                      <a:pt x="10" y="31"/>
                      <a:pt x="14" y="31"/>
                    </a:cubicBezTo>
                    <a:cubicBezTo>
                      <a:pt x="4" y="25"/>
                      <a:pt x="2" y="13"/>
                      <a:pt x="7" y="3"/>
                    </a:cubicBezTo>
                    <a:cubicBezTo>
                      <a:pt x="17" y="16"/>
                      <a:pt x="33" y="24"/>
                      <a:pt x="50" y="25"/>
                    </a:cubicBezTo>
                    <a:cubicBezTo>
                      <a:pt x="47" y="12"/>
                      <a:pt x="56" y="0"/>
                      <a:pt x="70" y="0"/>
                    </a:cubicBezTo>
                    <a:cubicBezTo>
                      <a:pt x="75" y="0"/>
                      <a:pt x="81" y="2"/>
                      <a:pt x="85" y="6"/>
                    </a:cubicBezTo>
                    <a:cubicBezTo>
                      <a:pt x="89" y="5"/>
                      <a:pt x="94" y="3"/>
                      <a:pt x="98" y="1"/>
                    </a:cubicBezTo>
                    <a:cubicBezTo>
                      <a:pt x="96" y="6"/>
                      <a:pt x="93" y="10"/>
                      <a:pt x="89" y="12"/>
                    </a:cubicBezTo>
                    <a:cubicBezTo>
                      <a:pt x="93" y="12"/>
                      <a:pt x="97" y="11"/>
                      <a:pt x="100" y="9"/>
                    </a:cubicBezTo>
                    <a:cubicBezTo>
                      <a:pt x="98" y="13"/>
                      <a:pt x="94" y="17"/>
                      <a:pt x="9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542971" y="4174560"/>
              <a:ext cx="281679" cy="281679"/>
              <a:chOff x="5422900" y="2155825"/>
              <a:chExt cx="392113" cy="392113"/>
            </a:xfrm>
          </p:grpSpPr>
          <p:sp>
            <p:nvSpPr>
              <p:cNvPr id="26" name="Oval 57"/>
              <p:cNvSpPr>
                <a:spLocks noChangeArrowheads="1"/>
              </p:cNvSpPr>
              <p:nvPr/>
            </p:nvSpPr>
            <p:spPr bwMode="auto">
              <a:xfrm>
                <a:off x="5422900" y="2155825"/>
                <a:ext cx="392113" cy="392113"/>
              </a:xfrm>
              <a:prstGeom prst="ellipse">
                <a:avLst/>
              </a:prstGeom>
              <a:solidFill>
                <a:srgbClr val="E04A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7" name="Rectangle 58"/>
              <p:cNvSpPr>
                <a:spLocks noChangeArrowheads="1"/>
              </p:cNvSpPr>
              <p:nvPr/>
            </p:nvSpPr>
            <p:spPr bwMode="auto">
              <a:xfrm>
                <a:off x="5738813" y="2270125"/>
                <a:ext cx="15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8" name="Rectangle 59"/>
              <p:cNvSpPr>
                <a:spLocks noChangeArrowheads="1"/>
              </p:cNvSpPr>
              <p:nvPr/>
            </p:nvSpPr>
            <p:spPr bwMode="auto">
              <a:xfrm>
                <a:off x="5738813" y="2270125"/>
                <a:ext cx="1588" cy="1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5499100" y="2259013"/>
                <a:ext cx="149225" cy="217488"/>
              </a:xfrm>
              <a:custGeom>
                <a:avLst/>
                <a:gdLst>
                  <a:gd name="T0" fmla="*/ 16 w 76"/>
                  <a:gd name="T1" fmla="*/ 65 h 111"/>
                  <a:gd name="T2" fmla="*/ 0 w 76"/>
                  <a:gd name="T3" fmla="*/ 88 h 111"/>
                  <a:gd name="T4" fmla="*/ 38 w 76"/>
                  <a:gd name="T5" fmla="*/ 111 h 111"/>
                  <a:gd name="T6" fmla="*/ 76 w 76"/>
                  <a:gd name="T7" fmla="*/ 86 h 111"/>
                  <a:gd name="T8" fmla="*/ 66 w 76"/>
                  <a:gd name="T9" fmla="*/ 86 h 111"/>
                  <a:gd name="T10" fmla="*/ 38 w 76"/>
                  <a:gd name="T11" fmla="*/ 105 h 111"/>
                  <a:gd name="T12" fmla="*/ 13 w 76"/>
                  <a:gd name="T13" fmla="*/ 84 h 111"/>
                  <a:gd name="T14" fmla="*/ 16 w 76"/>
                  <a:gd name="T15" fmla="*/ 76 h 111"/>
                  <a:gd name="T16" fmla="*/ 16 w 76"/>
                  <a:gd name="T17" fmla="*/ 73 h 111"/>
                  <a:gd name="T18" fmla="*/ 16 w 76"/>
                  <a:gd name="T19" fmla="*/ 65 h 111"/>
                  <a:gd name="T20" fmla="*/ 16 w 76"/>
                  <a:gd name="T21" fmla="*/ 0 h 111"/>
                  <a:gd name="T22" fmla="*/ 8 w 76"/>
                  <a:gd name="T23" fmla="*/ 17 h 111"/>
                  <a:gd name="T24" fmla="*/ 16 w 76"/>
                  <a:gd name="T25" fmla="*/ 37 h 111"/>
                  <a:gd name="T26" fmla="*/ 16 w 76"/>
                  <a:gd name="T2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111">
                    <a:moveTo>
                      <a:pt x="16" y="65"/>
                    </a:moveTo>
                    <a:cubicBezTo>
                      <a:pt x="6" y="71"/>
                      <a:pt x="0" y="80"/>
                      <a:pt x="0" y="88"/>
                    </a:cubicBezTo>
                    <a:cubicBezTo>
                      <a:pt x="0" y="102"/>
                      <a:pt x="18" y="111"/>
                      <a:pt x="38" y="111"/>
                    </a:cubicBezTo>
                    <a:cubicBezTo>
                      <a:pt x="60" y="111"/>
                      <a:pt x="75" y="99"/>
                      <a:pt x="76" y="86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5" y="97"/>
                      <a:pt x="58" y="105"/>
                      <a:pt x="38" y="105"/>
                    </a:cubicBezTo>
                    <a:cubicBezTo>
                      <a:pt x="24" y="105"/>
                      <a:pt x="13" y="95"/>
                      <a:pt x="13" y="84"/>
                    </a:cubicBezTo>
                    <a:cubicBezTo>
                      <a:pt x="13" y="82"/>
                      <a:pt x="14" y="79"/>
                      <a:pt x="16" y="76"/>
                    </a:cubicBezTo>
                    <a:cubicBezTo>
                      <a:pt x="16" y="75"/>
                      <a:pt x="16" y="74"/>
                      <a:pt x="16" y="73"/>
                    </a:cubicBezTo>
                    <a:cubicBezTo>
                      <a:pt x="16" y="65"/>
                      <a:pt x="16" y="65"/>
                      <a:pt x="16" y="65"/>
                    </a:cubicBezTo>
                    <a:moveTo>
                      <a:pt x="16" y="0"/>
                    </a:moveTo>
                    <a:cubicBezTo>
                      <a:pt x="11" y="4"/>
                      <a:pt x="8" y="11"/>
                      <a:pt x="8" y="17"/>
                    </a:cubicBezTo>
                    <a:cubicBezTo>
                      <a:pt x="8" y="25"/>
                      <a:pt x="11" y="32"/>
                      <a:pt x="16" y="37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0" name="Freeform 61"/>
              <p:cNvSpPr>
                <a:spLocks/>
              </p:cNvSpPr>
              <p:nvPr/>
            </p:nvSpPr>
            <p:spPr bwMode="auto">
              <a:xfrm>
                <a:off x="5656263" y="2238375"/>
                <a:ext cx="82550" cy="79375"/>
              </a:xfrm>
              <a:custGeom>
                <a:avLst/>
                <a:gdLst>
                  <a:gd name="T0" fmla="*/ 31 w 52"/>
                  <a:gd name="T1" fmla="*/ 0 h 50"/>
                  <a:gd name="T2" fmla="*/ 21 w 52"/>
                  <a:gd name="T3" fmla="*/ 0 h 50"/>
                  <a:gd name="T4" fmla="*/ 21 w 52"/>
                  <a:gd name="T5" fmla="*/ 20 h 50"/>
                  <a:gd name="T6" fmla="*/ 0 w 52"/>
                  <a:gd name="T7" fmla="*/ 20 h 50"/>
                  <a:gd name="T8" fmla="*/ 0 w 52"/>
                  <a:gd name="T9" fmla="*/ 31 h 50"/>
                  <a:gd name="T10" fmla="*/ 21 w 52"/>
                  <a:gd name="T11" fmla="*/ 31 h 50"/>
                  <a:gd name="T12" fmla="*/ 21 w 52"/>
                  <a:gd name="T13" fmla="*/ 50 h 50"/>
                  <a:gd name="T14" fmla="*/ 31 w 52"/>
                  <a:gd name="T15" fmla="*/ 50 h 50"/>
                  <a:gd name="T16" fmla="*/ 31 w 52"/>
                  <a:gd name="T17" fmla="*/ 31 h 50"/>
                  <a:gd name="T18" fmla="*/ 52 w 52"/>
                  <a:gd name="T19" fmla="*/ 31 h 50"/>
                  <a:gd name="T20" fmla="*/ 52 w 52"/>
                  <a:gd name="T21" fmla="*/ 20 h 50"/>
                  <a:gd name="T22" fmla="*/ 31 w 52"/>
                  <a:gd name="T23" fmla="*/ 20 h 50"/>
                  <a:gd name="T24" fmla="*/ 31 w 52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50">
                    <a:moveTo>
                      <a:pt x="31" y="0"/>
                    </a:moveTo>
                    <a:lnTo>
                      <a:pt x="21" y="0"/>
                    </a:lnTo>
                    <a:lnTo>
                      <a:pt x="21" y="20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21" y="31"/>
                    </a:lnTo>
                    <a:lnTo>
                      <a:pt x="21" y="50"/>
                    </a:lnTo>
                    <a:lnTo>
                      <a:pt x="31" y="50"/>
                    </a:lnTo>
                    <a:lnTo>
                      <a:pt x="31" y="31"/>
                    </a:lnTo>
                    <a:lnTo>
                      <a:pt x="52" y="31"/>
                    </a:lnTo>
                    <a:lnTo>
                      <a:pt x="52" y="20"/>
                    </a:lnTo>
                    <a:lnTo>
                      <a:pt x="31" y="2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5656263" y="2238375"/>
                <a:ext cx="82550" cy="79375"/>
              </a:xfrm>
              <a:custGeom>
                <a:avLst/>
                <a:gdLst>
                  <a:gd name="T0" fmla="*/ 31 w 52"/>
                  <a:gd name="T1" fmla="*/ 0 h 50"/>
                  <a:gd name="T2" fmla="*/ 21 w 52"/>
                  <a:gd name="T3" fmla="*/ 0 h 50"/>
                  <a:gd name="T4" fmla="*/ 21 w 52"/>
                  <a:gd name="T5" fmla="*/ 20 h 50"/>
                  <a:gd name="T6" fmla="*/ 0 w 52"/>
                  <a:gd name="T7" fmla="*/ 20 h 50"/>
                  <a:gd name="T8" fmla="*/ 0 w 52"/>
                  <a:gd name="T9" fmla="*/ 31 h 50"/>
                  <a:gd name="T10" fmla="*/ 21 w 52"/>
                  <a:gd name="T11" fmla="*/ 31 h 50"/>
                  <a:gd name="T12" fmla="*/ 21 w 52"/>
                  <a:gd name="T13" fmla="*/ 50 h 50"/>
                  <a:gd name="T14" fmla="*/ 31 w 52"/>
                  <a:gd name="T15" fmla="*/ 50 h 50"/>
                  <a:gd name="T16" fmla="*/ 31 w 52"/>
                  <a:gd name="T17" fmla="*/ 31 h 50"/>
                  <a:gd name="T18" fmla="*/ 52 w 52"/>
                  <a:gd name="T19" fmla="*/ 31 h 50"/>
                  <a:gd name="T20" fmla="*/ 52 w 52"/>
                  <a:gd name="T21" fmla="*/ 20 h 50"/>
                  <a:gd name="T22" fmla="*/ 31 w 52"/>
                  <a:gd name="T23" fmla="*/ 20 h 50"/>
                  <a:gd name="T24" fmla="*/ 31 w 52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50">
                    <a:moveTo>
                      <a:pt x="31" y="0"/>
                    </a:moveTo>
                    <a:lnTo>
                      <a:pt x="21" y="0"/>
                    </a:lnTo>
                    <a:lnTo>
                      <a:pt x="21" y="20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21" y="31"/>
                    </a:lnTo>
                    <a:lnTo>
                      <a:pt x="21" y="50"/>
                    </a:lnTo>
                    <a:lnTo>
                      <a:pt x="31" y="50"/>
                    </a:lnTo>
                    <a:lnTo>
                      <a:pt x="31" y="31"/>
                    </a:lnTo>
                    <a:lnTo>
                      <a:pt x="52" y="31"/>
                    </a:lnTo>
                    <a:lnTo>
                      <a:pt x="52" y="20"/>
                    </a:lnTo>
                    <a:lnTo>
                      <a:pt x="31" y="20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2" name="Freeform 63"/>
              <p:cNvSpPr>
                <a:spLocks noEditPoints="1"/>
              </p:cNvSpPr>
              <p:nvPr/>
            </p:nvSpPr>
            <p:spPr bwMode="auto">
              <a:xfrm>
                <a:off x="5530850" y="2238375"/>
                <a:ext cx="119063" cy="190500"/>
              </a:xfrm>
              <a:custGeom>
                <a:avLst/>
                <a:gdLst>
                  <a:gd name="T0" fmla="*/ 27 w 61"/>
                  <a:gd name="T1" fmla="*/ 50 h 97"/>
                  <a:gd name="T2" fmla="*/ 26 w 61"/>
                  <a:gd name="T3" fmla="*/ 50 h 97"/>
                  <a:gd name="T4" fmla="*/ 6 w 61"/>
                  <a:gd name="T5" fmla="*/ 28 h 97"/>
                  <a:gd name="T6" fmla="*/ 20 w 61"/>
                  <a:gd name="T7" fmla="*/ 6 h 97"/>
                  <a:gd name="T8" fmla="*/ 20 w 61"/>
                  <a:gd name="T9" fmla="*/ 6 h 97"/>
                  <a:gd name="T10" fmla="*/ 40 w 61"/>
                  <a:gd name="T11" fmla="*/ 29 h 97"/>
                  <a:gd name="T12" fmla="*/ 27 w 61"/>
                  <a:gd name="T13" fmla="*/ 50 h 97"/>
                  <a:gd name="T14" fmla="*/ 61 w 61"/>
                  <a:gd name="T15" fmla="*/ 0 h 97"/>
                  <a:gd name="T16" fmla="*/ 25 w 61"/>
                  <a:gd name="T17" fmla="*/ 0 h 97"/>
                  <a:gd name="T18" fmla="*/ 0 w 61"/>
                  <a:gd name="T19" fmla="*/ 11 h 97"/>
                  <a:gd name="T20" fmla="*/ 0 w 61"/>
                  <a:gd name="T21" fmla="*/ 48 h 97"/>
                  <a:gd name="T22" fmla="*/ 19 w 61"/>
                  <a:gd name="T23" fmla="*/ 55 h 97"/>
                  <a:gd name="T24" fmla="*/ 23 w 61"/>
                  <a:gd name="T25" fmla="*/ 55 h 97"/>
                  <a:gd name="T26" fmla="*/ 21 w 61"/>
                  <a:gd name="T27" fmla="*/ 62 h 97"/>
                  <a:gd name="T28" fmla="*/ 26 w 61"/>
                  <a:gd name="T29" fmla="*/ 71 h 97"/>
                  <a:gd name="T30" fmla="*/ 19 w 61"/>
                  <a:gd name="T31" fmla="*/ 71 h 97"/>
                  <a:gd name="T32" fmla="*/ 0 w 61"/>
                  <a:gd name="T33" fmla="*/ 76 h 97"/>
                  <a:gd name="T34" fmla="*/ 0 w 61"/>
                  <a:gd name="T35" fmla="*/ 84 h 97"/>
                  <a:gd name="T36" fmla="*/ 0 w 61"/>
                  <a:gd name="T37" fmla="*/ 87 h 97"/>
                  <a:gd name="T38" fmla="*/ 24 w 61"/>
                  <a:gd name="T39" fmla="*/ 76 h 97"/>
                  <a:gd name="T40" fmla="*/ 24 w 61"/>
                  <a:gd name="T41" fmla="*/ 76 h 97"/>
                  <a:gd name="T42" fmla="*/ 33 w 61"/>
                  <a:gd name="T43" fmla="*/ 77 h 97"/>
                  <a:gd name="T44" fmla="*/ 49 w 61"/>
                  <a:gd name="T45" fmla="*/ 92 h 97"/>
                  <a:gd name="T46" fmla="*/ 50 w 61"/>
                  <a:gd name="T47" fmla="*/ 96 h 97"/>
                  <a:gd name="T48" fmla="*/ 50 w 61"/>
                  <a:gd name="T49" fmla="*/ 97 h 97"/>
                  <a:gd name="T50" fmla="*/ 60 w 61"/>
                  <a:gd name="T51" fmla="*/ 97 h 97"/>
                  <a:gd name="T52" fmla="*/ 61 w 61"/>
                  <a:gd name="T53" fmla="*/ 94 h 97"/>
                  <a:gd name="T54" fmla="*/ 47 w 61"/>
                  <a:gd name="T55" fmla="*/ 69 h 97"/>
                  <a:gd name="T56" fmla="*/ 36 w 61"/>
                  <a:gd name="T57" fmla="*/ 58 h 97"/>
                  <a:gd name="T58" fmla="*/ 43 w 61"/>
                  <a:gd name="T59" fmla="*/ 48 h 97"/>
                  <a:gd name="T60" fmla="*/ 54 w 61"/>
                  <a:gd name="T61" fmla="*/ 29 h 97"/>
                  <a:gd name="T62" fmla="*/ 44 w 61"/>
                  <a:gd name="T63" fmla="*/ 8 h 97"/>
                  <a:gd name="T64" fmla="*/ 53 w 61"/>
                  <a:gd name="T65" fmla="*/ 8 h 97"/>
                  <a:gd name="T66" fmla="*/ 61 w 61"/>
                  <a:gd name="T6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" h="97">
                    <a:moveTo>
                      <a:pt x="27" y="50"/>
                    </a:moveTo>
                    <a:cubicBezTo>
                      <a:pt x="26" y="50"/>
                      <a:pt x="26" y="50"/>
                      <a:pt x="26" y="50"/>
                    </a:cubicBezTo>
                    <a:cubicBezTo>
                      <a:pt x="16" y="49"/>
                      <a:pt x="7" y="40"/>
                      <a:pt x="6" y="28"/>
                    </a:cubicBezTo>
                    <a:cubicBezTo>
                      <a:pt x="4" y="15"/>
                      <a:pt x="1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30" y="6"/>
                      <a:pt x="38" y="16"/>
                      <a:pt x="40" y="29"/>
                    </a:cubicBezTo>
                    <a:cubicBezTo>
                      <a:pt x="41" y="42"/>
                      <a:pt x="36" y="50"/>
                      <a:pt x="27" y="50"/>
                    </a:cubicBezTo>
                    <a:moveTo>
                      <a:pt x="61" y="0"/>
                    </a:moveTo>
                    <a:cubicBezTo>
                      <a:pt x="61" y="0"/>
                      <a:pt x="35" y="0"/>
                      <a:pt x="25" y="0"/>
                    </a:cubicBezTo>
                    <a:cubicBezTo>
                      <a:pt x="15" y="0"/>
                      <a:pt x="6" y="4"/>
                      <a:pt x="0" y="1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" y="52"/>
                      <a:pt x="11" y="55"/>
                      <a:pt x="19" y="55"/>
                    </a:cubicBezTo>
                    <a:cubicBezTo>
                      <a:pt x="20" y="55"/>
                      <a:pt x="21" y="55"/>
                      <a:pt x="23" y="55"/>
                    </a:cubicBezTo>
                    <a:cubicBezTo>
                      <a:pt x="21" y="57"/>
                      <a:pt x="21" y="59"/>
                      <a:pt x="21" y="62"/>
                    </a:cubicBezTo>
                    <a:cubicBezTo>
                      <a:pt x="21" y="66"/>
                      <a:pt x="23" y="69"/>
                      <a:pt x="26" y="71"/>
                    </a:cubicBezTo>
                    <a:cubicBezTo>
                      <a:pt x="24" y="71"/>
                      <a:pt x="22" y="71"/>
                      <a:pt x="19" y="71"/>
                    </a:cubicBezTo>
                    <a:cubicBezTo>
                      <a:pt x="12" y="71"/>
                      <a:pt x="5" y="73"/>
                      <a:pt x="0" y="7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5"/>
                      <a:pt x="0" y="86"/>
                      <a:pt x="0" y="87"/>
                    </a:cubicBezTo>
                    <a:cubicBezTo>
                      <a:pt x="4" y="80"/>
                      <a:pt x="13" y="76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7" y="76"/>
                      <a:pt x="31" y="76"/>
                      <a:pt x="33" y="77"/>
                    </a:cubicBezTo>
                    <a:cubicBezTo>
                      <a:pt x="41" y="83"/>
                      <a:pt x="48" y="86"/>
                      <a:pt x="49" y="92"/>
                    </a:cubicBezTo>
                    <a:cubicBezTo>
                      <a:pt x="49" y="93"/>
                      <a:pt x="50" y="95"/>
                      <a:pt x="50" y="96"/>
                    </a:cubicBezTo>
                    <a:cubicBezTo>
                      <a:pt x="50" y="96"/>
                      <a:pt x="50" y="97"/>
                      <a:pt x="50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96"/>
                      <a:pt x="61" y="95"/>
                      <a:pt x="61" y="94"/>
                    </a:cubicBezTo>
                    <a:cubicBezTo>
                      <a:pt x="61" y="84"/>
                      <a:pt x="58" y="78"/>
                      <a:pt x="47" y="69"/>
                    </a:cubicBezTo>
                    <a:cubicBezTo>
                      <a:pt x="43" y="67"/>
                      <a:pt x="36" y="62"/>
                      <a:pt x="36" y="58"/>
                    </a:cubicBezTo>
                    <a:cubicBezTo>
                      <a:pt x="36" y="54"/>
                      <a:pt x="37" y="52"/>
                      <a:pt x="43" y="48"/>
                    </a:cubicBezTo>
                    <a:cubicBezTo>
                      <a:pt x="50" y="43"/>
                      <a:pt x="54" y="36"/>
                      <a:pt x="54" y="29"/>
                    </a:cubicBezTo>
                    <a:cubicBezTo>
                      <a:pt x="54" y="20"/>
                      <a:pt x="50" y="12"/>
                      <a:pt x="4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FE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11587" y="4177923"/>
              <a:ext cx="281679" cy="281679"/>
              <a:chOff x="1763713" y="2155825"/>
              <a:chExt cx="392113" cy="392113"/>
            </a:xfrm>
          </p:grpSpPr>
          <p:sp>
            <p:nvSpPr>
              <p:cNvPr id="24" name="Oval 89"/>
              <p:cNvSpPr>
                <a:spLocks noChangeArrowheads="1"/>
              </p:cNvSpPr>
              <p:nvPr/>
            </p:nvSpPr>
            <p:spPr bwMode="auto">
              <a:xfrm>
                <a:off x="1763713" y="2155825"/>
                <a:ext cx="392113" cy="392113"/>
              </a:xfrm>
              <a:prstGeom prst="ellipse">
                <a:avLst/>
              </a:prstGeom>
              <a:solidFill>
                <a:srgbClr val="3C5A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5" name="Freeform 90"/>
              <p:cNvSpPr>
                <a:spLocks/>
              </p:cNvSpPr>
              <p:nvPr/>
            </p:nvSpPr>
            <p:spPr bwMode="auto">
              <a:xfrm>
                <a:off x="1897063" y="2236788"/>
                <a:ext cx="125413" cy="231775"/>
              </a:xfrm>
              <a:custGeom>
                <a:avLst/>
                <a:gdLst>
                  <a:gd name="T0" fmla="*/ 0 w 64"/>
                  <a:gd name="T1" fmla="*/ 64 h 119"/>
                  <a:gd name="T2" fmla="*/ 0 w 64"/>
                  <a:gd name="T3" fmla="*/ 40 h 119"/>
                  <a:gd name="T4" fmla="*/ 18 w 64"/>
                  <a:gd name="T5" fmla="*/ 40 h 119"/>
                  <a:gd name="T6" fmla="*/ 18 w 64"/>
                  <a:gd name="T7" fmla="*/ 31 h 119"/>
                  <a:gd name="T8" fmla="*/ 45 w 64"/>
                  <a:gd name="T9" fmla="*/ 0 h 119"/>
                  <a:gd name="T10" fmla="*/ 64 w 64"/>
                  <a:gd name="T11" fmla="*/ 0 h 119"/>
                  <a:gd name="T12" fmla="*/ 64 w 64"/>
                  <a:gd name="T13" fmla="*/ 24 h 119"/>
                  <a:gd name="T14" fmla="*/ 45 w 64"/>
                  <a:gd name="T15" fmla="*/ 24 h 119"/>
                  <a:gd name="T16" fmla="*/ 40 w 64"/>
                  <a:gd name="T17" fmla="*/ 30 h 119"/>
                  <a:gd name="T18" fmla="*/ 40 w 64"/>
                  <a:gd name="T19" fmla="*/ 40 h 119"/>
                  <a:gd name="T20" fmla="*/ 64 w 64"/>
                  <a:gd name="T21" fmla="*/ 40 h 119"/>
                  <a:gd name="T22" fmla="*/ 64 w 64"/>
                  <a:gd name="T23" fmla="*/ 64 h 119"/>
                  <a:gd name="T24" fmla="*/ 40 w 64"/>
                  <a:gd name="T25" fmla="*/ 64 h 119"/>
                  <a:gd name="T26" fmla="*/ 40 w 64"/>
                  <a:gd name="T27" fmla="*/ 119 h 119"/>
                  <a:gd name="T28" fmla="*/ 18 w 64"/>
                  <a:gd name="T29" fmla="*/ 119 h 119"/>
                  <a:gd name="T30" fmla="*/ 18 w 64"/>
                  <a:gd name="T31" fmla="*/ 64 h 119"/>
                  <a:gd name="T32" fmla="*/ 0 w 64"/>
                  <a:gd name="T33" fmla="*/ 6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19">
                    <a:moveTo>
                      <a:pt x="0" y="6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14"/>
                      <a:pt x="30" y="0"/>
                      <a:pt x="4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3" y="24"/>
                      <a:pt x="40" y="26"/>
                      <a:pt x="40" y="3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8" y="64"/>
                      <a:pt x="18" y="64"/>
                      <a:pt x="18" y="64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374355" y="4182958"/>
              <a:ext cx="281679" cy="280538"/>
              <a:chOff x="2809875" y="2679700"/>
              <a:chExt cx="392113" cy="390525"/>
            </a:xfrm>
          </p:grpSpPr>
          <p:sp>
            <p:nvSpPr>
              <p:cNvPr id="22" name="Oval 70"/>
              <p:cNvSpPr>
                <a:spLocks noChangeArrowheads="1"/>
              </p:cNvSpPr>
              <p:nvPr/>
            </p:nvSpPr>
            <p:spPr bwMode="auto">
              <a:xfrm>
                <a:off x="2809875" y="2679700"/>
                <a:ext cx="392113" cy="390525"/>
              </a:xfrm>
              <a:prstGeom prst="ellipse">
                <a:avLst/>
              </a:prstGeom>
              <a:solidFill>
                <a:srgbClr val="008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" name="Freeform 71"/>
              <p:cNvSpPr>
                <a:spLocks noEditPoints="1"/>
              </p:cNvSpPr>
              <p:nvPr/>
            </p:nvSpPr>
            <p:spPr bwMode="auto">
              <a:xfrm>
                <a:off x="2908300" y="2771775"/>
                <a:ext cx="192088" cy="192088"/>
              </a:xfrm>
              <a:custGeom>
                <a:avLst/>
                <a:gdLst>
                  <a:gd name="T0" fmla="*/ 23 w 98"/>
                  <a:gd name="T1" fmla="*/ 98 h 98"/>
                  <a:gd name="T2" fmla="*/ 2 w 98"/>
                  <a:gd name="T3" fmla="*/ 98 h 98"/>
                  <a:gd name="T4" fmla="*/ 2 w 98"/>
                  <a:gd name="T5" fmla="*/ 32 h 98"/>
                  <a:gd name="T6" fmla="*/ 23 w 98"/>
                  <a:gd name="T7" fmla="*/ 32 h 98"/>
                  <a:gd name="T8" fmla="*/ 23 w 98"/>
                  <a:gd name="T9" fmla="*/ 98 h 98"/>
                  <a:gd name="T10" fmla="*/ 12 w 98"/>
                  <a:gd name="T11" fmla="*/ 24 h 98"/>
                  <a:gd name="T12" fmla="*/ 0 w 98"/>
                  <a:gd name="T13" fmla="*/ 12 h 98"/>
                  <a:gd name="T14" fmla="*/ 12 w 98"/>
                  <a:gd name="T15" fmla="*/ 0 h 98"/>
                  <a:gd name="T16" fmla="*/ 24 w 98"/>
                  <a:gd name="T17" fmla="*/ 12 h 98"/>
                  <a:gd name="T18" fmla="*/ 12 w 98"/>
                  <a:gd name="T19" fmla="*/ 24 h 98"/>
                  <a:gd name="T20" fmla="*/ 98 w 98"/>
                  <a:gd name="T21" fmla="*/ 98 h 98"/>
                  <a:gd name="T22" fmla="*/ 78 w 98"/>
                  <a:gd name="T23" fmla="*/ 98 h 98"/>
                  <a:gd name="T24" fmla="*/ 78 w 98"/>
                  <a:gd name="T25" fmla="*/ 64 h 98"/>
                  <a:gd name="T26" fmla="*/ 67 w 98"/>
                  <a:gd name="T27" fmla="*/ 49 h 98"/>
                  <a:gd name="T28" fmla="*/ 55 w 98"/>
                  <a:gd name="T29" fmla="*/ 64 h 98"/>
                  <a:gd name="T30" fmla="*/ 55 w 98"/>
                  <a:gd name="T31" fmla="*/ 98 h 98"/>
                  <a:gd name="T32" fmla="*/ 35 w 98"/>
                  <a:gd name="T33" fmla="*/ 98 h 98"/>
                  <a:gd name="T34" fmla="*/ 35 w 98"/>
                  <a:gd name="T35" fmla="*/ 32 h 98"/>
                  <a:gd name="T36" fmla="*/ 55 w 98"/>
                  <a:gd name="T37" fmla="*/ 32 h 98"/>
                  <a:gd name="T38" fmla="*/ 55 w 98"/>
                  <a:gd name="T39" fmla="*/ 41 h 98"/>
                  <a:gd name="T40" fmla="*/ 75 w 98"/>
                  <a:gd name="T41" fmla="*/ 30 h 98"/>
                  <a:gd name="T42" fmla="*/ 98 w 98"/>
                  <a:gd name="T43" fmla="*/ 56 h 98"/>
                  <a:gd name="T44" fmla="*/ 98 w 98"/>
                  <a:gd name="T4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98">
                    <a:moveTo>
                      <a:pt x="23" y="98"/>
                    </a:moveTo>
                    <a:cubicBezTo>
                      <a:pt x="2" y="98"/>
                      <a:pt x="2" y="98"/>
                      <a:pt x="2" y="98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3" y="32"/>
                      <a:pt x="23" y="32"/>
                      <a:pt x="23" y="32"/>
                    </a:cubicBezTo>
                    <a:lnTo>
                      <a:pt x="23" y="98"/>
                    </a:lnTo>
                    <a:close/>
                    <a:moveTo>
                      <a:pt x="12" y="24"/>
                    </a:moveTo>
                    <a:cubicBezTo>
                      <a:pt x="6" y="24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8"/>
                      <a:pt x="19" y="24"/>
                      <a:pt x="12" y="24"/>
                    </a:cubicBezTo>
                    <a:close/>
                    <a:moveTo>
                      <a:pt x="98" y="98"/>
                    </a:move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73"/>
                      <a:pt x="78" y="64"/>
                    </a:cubicBezTo>
                    <a:cubicBezTo>
                      <a:pt x="78" y="54"/>
                      <a:pt x="75" y="49"/>
                      <a:pt x="67" y="49"/>
                    </a:cubicBezTo>
                    <a:cubicBezTo>
                      <a:pt x="59" y="49"/>
                      <a:pt x="55" y="54"/>
                      <a:pt x="55" y="64"/>
                    </a:cubicBezTo>
                    <a:cubicBezTo>
                      <a:pt x="55" y="74"/>
                      <a:pt x="55" y="98"/>
                      <a:pt x="5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61" y="30"/>
                      <a:pt x="75" y="30"/>
                    </a:cubicBezTo>
                    <a:cubicBezTo>
                      <a:pt x="89" y="30"/>
                      <a:pt x="98" y="39"/>
                      <a:pt x="98" y="56"/>
                    </a:cubicBezTo>
                    <a:cubicBezTo>
                      <a:pt x="98" y="74"/>
                      <a:pt x="98" y="98"/>
                      <a:pt x="98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90049" y="4177122"/>
              <a:ext cx="281679" cy="280538"/>
              <a:chOff x="5422900" y="2679700"/>
              <a:chExt cx="392113" cy="390525"/>
            </a:xfrm>
          </p:grpSpPr>
          <p:sp>
            <p:nvSpPr>
              <p:cNvPr id="20" name="Oval 74"/>
              <p:cNvSpPr>
                <a:spLocks noChangeArrowheads="1"/>
              </p:cNvSpPr>
              <p:nvPr/>
            </p:nvSpPr>
            <p:spPr bwMode="auto">
              <a:xfrm>
                <a:off x="5422900" y="2679700"/>
                <a:ext cx="392113" cy="390525"/>
              </a:xfrm>
              <a:prstGeom prst="ellipse">
                <a:avLst/>
              </a:prstGeom>
              <a:solidFill>
                <a:srgbClr val="CB2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" name="Freeform 75"/>
              <p:cNvSpPr>
                <a:spLocks/>
              </p:cNvSpPr>
              <p:nvPr/>
            </p:nvSpPr>
            <p:spPr bwMode="auto">
              <a:xfrm>
                <a:off x="5527675" y="2757488"/>
                <a:ext cx="180975" cy="233363"/>
              </a:xfrm>
              <a:custGeom>
                <a:avLst/>
                <a:gdLst>
                  <a:gd name="T0" fmla="*/ 56 w 92"/>
                  <a:gd name="T1" fmla="*/ 86 h 119"/>
                  <a:gd name="T2" fmla="*/ 39 w 92"/>
                  <a:gd name="T3" fmla="*/ 77 h 119"/>
                  <a:gd name="T4" fmla="*/ 34 w 92"/>
                  <a:gd name="T5" fmla="*/ 96 h 119"/>
                  <a:gd name="T6" fmla="*/ 22 w 92"/>
                  <a:gd name="T7" fmla="*/ 119 h 119"/>
                  <a:gd name="T8" fmla="*/ 20 w 92"/>
                  <a:gd name="T9" fmla="*/ 118 h 119"/>
                  <a:gd name="T10" fmla="*/ 20 w 92"/>
                  <a:gd name="T11" fmla="*/ 92 h 119"/>
                  <a:gd name="T12" fmla="*/ 29 w 92"/>
                  <a:gd name="T13" fmla="*/ 55 h 119"/>
                  <a:gd name="T14" fmla="*/ 27 w 92"/>
                  <a:gd name="T15" fmla="*/ 44 h 119"/>
                  <a:gd name="T16" fmla="*/ 40 w 92"/>
                  <a:gd name="T17" fmla="*/ 27 h 119"/>
                  <a:gd name="T18" fmla="*/ 49 w 92"/>
                  <a:gd name="T19" fmla="*/ 37 h 119"/>
                  <a:gd name="T20" fmla="*/ 43 w 92"/>
                  <a:gd name="T21" fmla="*/ 61 h 119"/>
                  <a:gd name="T22" fmla="*/ 54 w 92"/>
                  <a:gd name="T23" fmla="*/ 74 h 119"/>
                  <a:gd name="T24" fmla="*/ 76 w 92"/>
                  <a:gd name="T25" fmla="*/ 38 h 119"/>
                  <a:gd name="T26" fmla="*/ 47 w 92"/>
                  <a:gd name="T27" fmla="*/ 12 h 119"/>
                  <a:gd name="T28" fmla="*/ 14 w 92"/>
                  <a:gd name="T29" fmla="*/ 44 h 119"/>
                  <a:gd name="T30" fmla="*/ 18 w 92"/>
                  <a:gd name="T31" fmla="*/ 58 h 119"/>
                  <a:gd name="T32" fmla="*/ 19 w 92"/>
                  <a:gd name="T33" fmla="*/ 62 h 119"/>
                  <a:gd name="T34" fmla="*/ 18 w 92"/>
                  <a:gd name="T35" fmla="*/ 67 h 119"/>
                  <a:gd name="T36" fmla="*/ 14 w 92"/>
                  <a:gd name="T37" fmla="*/ 69 h 119"/>
                  <a:gd name="T38" fmla="*/ 0 w 92"/>
                  <a:gd name="T39" fmla="*/ 43 h 119"/>
                  <a:gd name="T40" fmla="*/ 49 w 92"/>
                  <a:gd name="T41" fmla="*/ 0 h 119"/>
                  <a:gd name="T42" fmla="*/ 92 w 92"/>
                  <a:gd name="T43" fmla="*/ 39 h 119"/>
                  <a:gd name="T44" fmla="*/ 56 w 92"/>
                  <a:gd name="T45" fmla="*/ 8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2" h="119">
                    <a:moveTo>
                      <a:pt x="56" y="86"/>
                    </a:moveTo>
                    <a:cubicBezTo>
                      <a:pt x="48" y="86"/>
                      <a:pt x="41" y="82"/>
                      <a:pt x="39" y="77"/>
                    </a:cubicBezTo>
                    <a:cubicBezTo>
                      <a:pt x="39" y="77"/>
                      <a:pt x="35" y="93"/>
                      <a:pt x="34" y="96"/>
                    </a:cubicBezTo>
                    <a:cubicBezTo>
                      <a:pt x="31" y="107"/>
                      <a:pt x="22" y="118"/>
                      <a:pt x="22" y="119"/>
                    </a:cubicBezTo>
                    <a:cubicBezTo>
                      <a:pt x="21" y="119"/>
                      <a:pt x="20" y="119"/>
                      <a:pt x="20" y="118"/>
                    </a:cubicBezTo>
                    <a:cubicBezTo>
                      <a:pt x="20" y="117"/>
                      <a:pt x="18" y="103"/>
                      <a:pt x="20" y="92"/>
                    </a:cubicBezTo>
                    <a:cubicBezTo>
                      <a:pt x="22" y="87"/>
                      <a:pt x="29" y="55"/>
                      <a:pt x="29" y="55"/>
                    </a:cubicBezTo>
                    <a:cubicBezTo>
                      <a:pt x="29" y="55"/>
                      <a:pt x="27" y="51"/>
                      <a:pt x="27" y="44"/>
                    </a:cubicBezTo>
                    <a:cubicBezTo>
                      <a:pt x="27" y="34"/>
                      <a:pt x="33" y="27"/>
                      <a:pt x="40" y="27"/>
                    </a:cubicBezTo>
                    <a:cubicBezTo>
                      <a:pt x="46" y="27"/>
                      <a:pt x="49" y="31"/>
                      <a:pt x="49" y="37"/>
                    </a:cubicBezTo>
                    <a:cubicBezTo>
                      <a:pt x="49" y="43"/>
                      <a:pt x="45" y="52"/>
                      <a:pt x="43" y="61"/>
                    </a:cubicBezTo>
                    <a:cubicBezTo>
                      <a:pt x="42" y="68"/>
                      <a:pt x="47" y="74"/>
                      <a:pt x="54" y="74"/>
                    </a:cubicBezTo>
                    <a:cubicBezTo>
                      <a:pt x="67" y="74"/>
                      <a:pt x="76" y="58"/>
                      <a:pt x="76" y="38"/>
                    </a:cubicBezTo>
                    <a:cubicBezTo>
                      <a:pt x="76" y="23"/>
                      <a:pt x="66" y="12"/>
                      <a:pt x="47" y="12"/>
                    </a:cubicBezTo>
                    <a:cubicBezTo>
                      <a:pt x="27" y="12"/>
                      <a:pt x="14" y="27"/>
                      <a:pt x="14" y="44"/>
                    </a:cubicBezTo>
                    <a:cubicBezTo>
                      <a:pt x="14" y="50"/>
                      <a:pt x="16" y="55"/>
                      <a:pt x="18" y="58"/>
                    </a:cubicBezTo>
                    <a:cubicBezTo>
                      <a:pt x="20" y="59"/>
                      <a:pt x="20" y="60"/>
                      <a:pt x="19" y="62"/>
                    </a:cubicBezTo>
                    <a:cubicBezTo>
                      <a:pt x="19" y="63"/>
                      <a:pt x="18" y="66"/>
                      <a:pt x="18" y="67"/>
                    </a:cubicBezTo>
                    <a:cubicBezTo>
                      <a:pt x="17" y="69"/>
                      <a:pt x="16" y="69"/>
                      <a:pt x="14" y="69"/>
                    </a:cubicBezTo>
                    <a:cubicBezTo>
                      <a:pt x="5" y="65"/>
                      <a:pt x="0" y="54"/>
                      <a:pt x="0" y="43"/>
                    </a:cubicBezTo>
                    <a:cubicBezTo>
                      <a:pt x="0" y="23"/>
                      <a:pt x="17" y="0"/>
                      <a:pt x="49" y="0"/>
                    </a:cubicBezTo>
                    <a:cubicBezTo>
                      <a:pt x="75" y="0"/>
                      <a:pt x="92" y="19"/>
                      <a:pt x="92" y="39"/>
                    </a:cubicBezTo>
                    <a:cubicBezTo>
                      <a:pt x="92" y="66"/>
                      <a:pt x="78" y="86"/>
                      <a:pt x="56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58663" y="4177923"/>
              <a:ext cx="281679" cy="281679"/>
              <a:chOff x="719138" y="3200400"/>
              <a:chExt cx="392113" cy="392113"/>
            </a:xfrm>
          </p:grpSpPr>
          <p:sp>
            <p:nvSpPr>
              <p:cNvPr id="18" name="Oval 93"/>
              <p:cNvSpPr>
                <a:spLocks noChangeArrowheads="1"/>
              </p:cNvSpPr>
              <p:nvPr/>
            </p:nvSpPr>
            <p:spPr bwMode="auto">
              <a:xfrm>
                <a:off x="719138" y="3200400"/>
                <a:ext cx="392113" cy="392113"/>
              </a:xfrm>
              <a:prstGeom prst="ellipse">
                <a:avLst/>
              </a:prstGeom>
              <a:solidFill>
                <a:srgbClr val="00A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" name="Freeform 94"/>
              <p:cNvSpPr>
                <a:spLocks noEditPoints="1"/>
              </p:cNvSpPr>
              <p:nvPr/>
            </p:nvSpPr>
            <p:spPr bwMode="auto">
              <a:xfrm>
                <a:off x="796925" y="3276600"/>
                <a:ext cx="238125" cy="236538"/>
              </a:xfrm>
              <a:custGeom>
                <a:avLst/>
                <a:gdLst>
                  <a:gd name="T0" fmla="*/ 116 w 121"/>
                  <a:gd name="T1" fmla="*/ 71 h 121"/>
                  <a:gd name="T2" fmla="*/ 117 w 121"/>
                  <a:gd name="T3" fmla="*/ 61 h 121"/>
                  <a:gd name="T4" fmla="*/ 61 w 121"/>
                  <a:gd name="T5" fmla="*/ 4 h 121"/>
                  <a:gd name="T6" fmla="*/ 50 w 121"/>
                  <a:gd name="T7" fmla="*/ 5 h 121"/>
                  <a:gd name="T8" fmla="*/ 33 w 121"/>
                  <a:gd name="T9" fmla="*/ 0 h 121"/>
                  <a:gd name="T10" fmla="*/ 0 w 121"/>
                  <a:gd name="T11" fmla="*/ 33 h 121"/>
                  <a:gd name="T12" fmla="*/ 5 w 121"/>
                  <a:gd name="T13" fmla="*/ 51 h 121"/>
                  <a:gd name="T14" fmla="*/ 4 w 121"/>
                  <a:gd name="T15" fmla="*/ 61 h 121"/>
                  <a:gd name="T16" fmla="*/ 61 w 121"/>
                  <a:gd name="T17" fmla="*/ 117 h 121"/>
                  <a:gd name="T18" fmla="*/ 71 w 121"/>
                  <a:gd name="T19" fmla="*/ 116 h 121"/>
                  <a:gd name="T20" fmla="*/ 88 w 121"/>
                  <a:gd name="T21" fmla="*/ 121 h 121"/>
                  <a:gd name="T22" fmla="*/ 121 w 121"/>
                  <a:gd name="T23" fmla="*/ 88 h 121"/>
                  <a:gd name="T24" fmla="*/ 116 w 121"/>
                  <a:gd name="T25" fmla="*/ 71 h 121"/>
                  <a:gd name="T26" fmla="*/ 63 w 121"/>
                  <a:gd name="T27" fmla="*/ 100 h 121"/>
                  <a:gd name="T28" fmla="*/ 30 w 121"/>
                  <a:gd name="T29" fmla="*/ 80 h 121"/>
                  <a:gd name="T30" fmla="*/ 37 w 121"/>
                  <a:gd name="T31" fmla="*/ 73 h 121"/>
                  <a:gd name="T32" fmla="*/ 61 w 121"/>
                  <a:gd name="T33" fmla="*/ 87 h 121"/>
                  <a:gd name="T34" fmla="*/ 76 w 121"/>
                  <a:gd name="T35" fmla="*/ 77 h 121"/>
                  <a:gd name="T36" fmla="*/ 30 w 121"/>
                  <a:gd name="T37" fmla="*/ 44 h 121"/>
                  <a:gd name="T38" fmla="*/ 61 w 121"/>
                  <a:gd name="T39" fmla="*/ 21 h 121"/>
                  <a:gd name="T40" fmla="*/ 91 w 121"/>
                  <a:gd name="T41" fmla="*/ 37 h 121"/>
                  <a:gd name="T42" fmla="*/ 83 w 121"/>
                  <a:gd name="T43" fmla="*/ 46 h 121"/>
                  <a:gd name="T44" fmla="*/ 59 w 121"/>
                  <a:gd name="T45" fmla="*/ 35 h 121"/>
                  <a:gd name="T46" fmla="*/ 48 w 121"/>
                  <a:gd name="T47" fmla="*/ 43 h 121"/>
                  <a:gd name="T48" fmla="*/ 93 w 121"/>
                  <a:gd name="T49" fmla="*/ 75 h 121"/>
                  <a:gd name="T50" fmla="*/ 63 w 121"/>
                  <a:gd name="T51" fmla="*/ 10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1" h="121">
                    <a:moveTo>
                      <a:pt x="116" y="71"/>
                    </a:moveTo>
                    <a:cubicBezTo>
                      <a:pt x="117" y="67"/>
                      <a:pt x="117" y="64"/>
                      <a:pt x="117" y="61"/>
                    </a:cubicBezTo>
                    <a:cubicBezTo>
                      <a:pt x="117" y="30"/>
                      <a:pt x="92" y="4"/>
                      <a:pt x="61" y="4"/>
                    </a:cubicBezTo>
                    <a:cubicBezTo>
                      <a:pt x="57" y="4"/>
                      <a:pt x="53" y="5"/>
                      <a:pt x="50" y="5"/>
                    </a:cubicBezTo>
                    <a:cubicBezTo>
                      <a:pt x="45" y="2"/>
                      <a:pt x="39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40"/>
                      <a:pt x="2" y="46"/>
                      <a:pt x="5" y="51"/>
                    </a:cubicBezTo>
                    <a:cubicBezTo>
                      <a:pt x="4" y="54"/>
                      <a:pt x="4" y="57"/>
                      <a:pt x="4" y="61"/>
                    </a:cubicBezTo>
                    <a:cubicBezTo>
                      <a:pt x="4" y="92"/>
                      <a:pt x="29" y="117"/>
                      <a:pt x="61" y="117"/>
                    </a:cubicBezTo>
                    <a:cubicBezTo>
                      <a:pt x="64" y="117"/>
                      <a:pt x="68" y="117"/>
                      <a:pt x="71" y="116"/>
                    </a:cubicBezTo>
                    <a:cubicBezTo>
                      <a:pt x="76" y="119"/>
                      <a:pt x="82" y="121"/>
                      <a:pt x="88" y="121"/>
                    </a:cubicBezTo>
                    <a:cubicBezTo>
                      <a:pt x="106" y="121"/>
                      <a:pt x="121" y="106"/>
                      <a:pt x="121" y="88"/>
                    </a:cubicBezTo>
                    <a:cubicBezTo>
                      <a:pt x="121" y="82"/>
                      <a:pt x="119" y="76"/>
                      <a:pt x="116" y="71"/>
                    </a:cubicBezTo>
                    <a:close/>
                    <a:moveTo>
                      <a:pt x="63" y="100"/>
                    </a:moveTo>
                    <a:cubicBezTo>
                      <a:pt x="46" y="100"/>
                      <a:pt x="30" y="93"/>
                      <a:pt x="30" y="80"/>
                    </a:cubicBezTo>
                    <a:cubicBezTo>
                      <a:pt x="30" y="77"/>
                      <a:pt x="33" y="73"/>
                      <a:pt x="37" y="73"/>
                    </a:cubicBezTo>
                    <a:cubicBezTo>
                      <a:pt x="46" y="73"/>
                      <a:pt x="46" y="87"/>
                      <a:pt x="61" y="87"/>
                    </a:cubicBezTo>
                    <a:cubicBezTo>
                      <a:pt x="72" y="87"/>
                      <a:pt x="76" y="82"/>
                      <a:pt x="76" y="77"/>
                    </a:cubicBezTo>
                    <a:cubicBezTo>
                      <a:pt x="76" y="63"/>
                      <a:pt x="30" y="72"/>
                      <a:pt x="30" y="44"/>
                    </a:cubicBezTo>
                    <a:cubicBezTo>
                      <a:pt x="30" y="30"/>
                      <a:pt x="42" y="19"/>
                      <a:pt x="61" y="21"/>
                    </a:cubicBezTo>
                    <a:cubicBezTo>
                      <a:pt x="79" y="22"/>
                      <a:pt x="90" y="30"/>
                      <a:pt x="91" y="37"/>
                    </a:cubicBezTo>
                    <a:cubicBezTo>
                      <a:pt x="92" y="42"/>
                      <a:pt x="88" y="46"/>
                      <a:pt x="83" y="46"/>
                    </a:cubicBezTo>
                    <a:cubicBezTo>
                      <a:pt x="74" y="46"/>
                      <a:pt x="74" y="35"/>
                      <a:pt x="59" y="35"/>
                    </a:cubicBezTo>
                    <a:cubicBezTo>
                      <a:pt x="53" y="35"/>
                      <a:pt x="48" y="38"/>
                      <a:pt x="48" y="43"/>
                    </a:cubicBezTo>
                    <a:cubicBezTo>
                      <a:pt x="48" y="55"/>
                      <a:pt x="93" y="48"/>
                      <a:pt x="93" y="75"/>
                    </a:cubicBezTo>
                    <a:cubicBezTo>
                      <a:pt x="93" y="90"/>
                      <a:pt x="81" y="100"/>
                      <a:pt x="63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68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Libre Baskerville</vt:lpstr>
      <vt:lpstr>Segoe UI Semilight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Haroun</dc:creator>
  <cp:lastModifiedBy>Danish</cp:lastModifiedBy>
  <cp:revision>7</cp:revision>
  <dcterms:created xsi:type="dcterms:W3CDTF">2017-04-25T04:42:45Z</dcterms:created>
  <dcterms:modified xsi:type="dcterms:W3CDTF">2017-04-25T08:27:32Z</dcterms:modified>
</cp:coreProperties>
</file>