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7" r:id="rId7"/>
    <p:sldId id="268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1EC"/>
    <a:srgbClr val="3796BF"/>
    <a:srgbClr val="FF9900"/>
    <a:srgbClr val="FF9800"/>
    <a:srgbClr val="3F5378"/>
    <a:srgbClr val="107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2"/>
  </p:normalViewPr>
  <p:slideViewPr>
    <p:cSldViewPr snapToGrid="0">
      <p:cViewPr>
        <p:scale>
          <a:sx n="50" d="100"/>
          <a:sy n="50" d="100"/>
        </p:scale>
        <p:origin x="4880" y="2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9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4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54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8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53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77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1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3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40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5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399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87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41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9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9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3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0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A7A5-6451-4FCC-8FE2-78E6849DDFC5}" type="datetimeFigureOut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5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33542" y="2644396"/>
            <a:ext cx="7967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 Presentation 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 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-422473"/>
            <a:ext cx="12179300" cy="7915743"/>
            <a:chOff x="-22" y="-324543"/>
            <a:chExt cx="9144292" cy="5943187"/>
          </a:xfrm>
        </p:grpSpPr>
        <p:grpSp>
          <p:nvGrpSpPr>
            <p:cNvPr id="40" name="Shape 9"/>
            <p:cNvGrpSpPr/>
            <p:nvPr/>
          </p:nvGrpSpPr>
          <p:grpSpPr>
            <a:xfrm>
              <a:off x="5609666" y="2185857"/>
              <a:ext cx="3534604" cy="3432787"/>
              <a:chOff x="6172200" y="2656117"/>
              <a:chExt cx="2971754" cy="2886150"/>
            </a:xfrm>
          </p:grpSpPr>
          <p:sp>
            <p:nvSpPr>
              <p:cNvPr id="41" name="Shape 10"/>
              <p:cNvSpPr/>
              <p:nvPr/>
            </p:nvSpPr>
            <p:spPr>
              <a:xfrm rot="9208626" flipH="1">
                <a:off x="6704903" y="4110434"/>
                <a:ext cx="484232" cy="1204006"/>
              </a:xfrm>
              <a:prstGeom prst="flowChartManualInput">
                <a:avLst/>
              </a:prstGeom>
              <a:solidFill>
                <a:srgbClr val="81D1EC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" name="Shape 11"/>
              <p:cNvSpPr/>
              <p:nvPr/>
            </p:nvSpPr>
            <p:spPr>
              <a:xfrm rot="9208633" flipH="1">
                <a:off x="7804300" y="3279012"/>
                <a:ext cx="877623" cy="2182136"/>
              </a:xfrm>
              <a:prstGeom prst="flowChartManualInput">
                <a:avLst/>
              </a:prstGeom>
              <a:solidFill>
                <a:srgbClr val="3796B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3" name="Shape 12"/>
              <p:cNvSpPr/>
              <p:nvPr/>
            </p:nvSpPr>
            <p:spPr>
              <a:xfrm rot="9208606" flipH="1">
                <a:off x="7481789" y="4276912"/>
                <a:ext cx="408796" cy="1016449"/>
              </a:xfrm>
              <a:prstGeom prst="flowChartManualInpu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4" name="Shape 13"/>
              <p:cNvSpPr/>
              <p:nvPr/>
            </p:nvSpPr>
            <p:spPr>
              <a:xfrm rot="9208678" flipH="1">
                <a:off x="6287617" y="4657701"/>
                <a:ext cx="229659" cy="571018"/>
              </a:xfrm>
              <a:prstGeom prst="flowChartManualInpu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5" name="Shape 14"/>
              <p:cNvSpPr/>
              <p:nvPr/>
            </p:nvSpPr>
            <p:spPr>
              <a:xfrm>
                <a:off x="8289303" y="2656117"/>
                <a:ext cx="854651" cy="1929079"/>
              </a:xfrm>
              <a:custGeom>
                <a:avLst/>
                <a:gdLst/>
                <a:ahLst/>
                <a:cxnLst/>
                <a:rect l="0" t="0" r="0" b="0"/>
                <a:pathLst>
                  <a:path w="37596" h="84860" extrusionOk="0">
                    <a:moveTo>
                      <a:pt x="19066" y="0"/>
                    </a:moveTo>
                    <a:lnTo>
                      <a:pt x="0" y="9130"/>
                    </a:lnTo>
                    <a:lnTo>
                      <a:pt x="37596" y="84860"/>
                    </a:lnTo>
                    <a:lnTo>
                      <a:pt x="37596" y="373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</p:grpSp>
        <p:grpSp>
          <p:nvGrpSpPr>
            <p:cNvPr id="46" name="Shape 15"/>
            <p:cNvGrpSpPr/>
            <p:nvPr/>
          </p:nvGrpSpPr>
          <p:grpSpPr>
            <a:xfrm>
              <a:off x="-22" y="-324543"/>
              <a:ext cx="3068579" cy="1910875"/>
              <a:chOff x="-32" y="-215963"/>
              <a:chExt cx="2163561" cy="1347300"/>
            </a:xfrm>
          </p:grpSpPr>
          <p:sp>
            <p:nvSpPr>
              <p:cNvPr id="47" name="Shape 16"/>
              <p:cNvSpPr/>
              <p:nvPr/>
            </p:nvSpPr>
            <p:spPr>
              <a:xfrm rot="-1591408" flipH="1">
                <a:off x="1362168" y="-63166"/>
                <a:ext cx="205102" cy="509980"/>
              </a:xfrm>
              <a:prstGeom prst="flowChartManualInpu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8" name="Shape 17"/>
              <p:cNvSpPr/>
              <p:nvPr/>
            </p:nvSpPr>
            <p:spPr>
              <a:xfrm rot="-1591371" flipH="1">
                <a:off x="239462" y="-151890"/>
                <a:ext cx="434753" cy="1080979"/>
              </a:xfrm>
              <a:prstGeom prst="flowChartManualInpu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9" name="Shape 18"/>
              <p:cNvSpPr/>
              <p:nvPr/>
            </p:nvSpPr>
            <p:spPr>
              <a:xfrm rot="-1591339" flipH="1">
                <a:off x="892400" y="-169346"/>
                <a:ext cx="504373" cy="1254067"/>
              </a:xfrm>
              <a:prstGeom prst="flowChartManualInput">
                <a:avLst/>
              </a:prstGeom>
              <a:solidFill>
                <a:srgbClr val="3796B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0" name="Shape 19"/>
              <p:cNvSpPr/>
              <p:nvPr/>
            </p:nvSpPr>
            <p:spPr>
              <a:xfrm rot="-1591322" flipH="1">
                <a:off x="1818452" y="-76291"/>
                <a:ext cx="229659" cy="571018"/>
              </a:xfrm>
              <a:prstGeom prst="flowChartManualInput">
                <a:avLst/>
              </a:prstGeom>
              <a:solidFill>
                <a:srgbClr val="81D1EC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1" name="Shape 20"/>
              <p:cNvSpPr/>
              <p:nvPr/>
            </p:nvSpPr>
            <p:spPr>
              <a:xfrm rot="10800000">
                <a:off x="-32" y="70724"/>
                <a:ext cx="380283" cy="858146"/>
              </a:xfrm>
              <a:custGeom>
                <a:avLst/>
                <a:gdLst/>
                <a:ahLst/>
                <a:cxnLst/>
                <a:rect l="0" t="0" r="0" b="0"/>
                <a:pathLst>
                  <a:path w="37596" h="84860" extrusionOk="0">
                    <a:moveTo>
                      <a:pt x="19066" y="0"/>
                    </a:moveTo>
                    <a:lnTo>
                      <a:pt x="0" y="9130"/>
                    </a:lnTo>
                    <a:lnTo>
                      <a:pt x="37596" y="84860"/>
                    </a:lnTo>
                    <a:lnTo>
                      <a:pt x="37596" y="37328"/>
                    </a:lnTo>
                    <a:close/>
                  </a:path>
                </a:pathLst>
              </a:custGeom>
              <a:solidFill>
                <a:srgbClr val="81D1EC"/>
              </a:solidFill>
              <a:ln>
                <a:noFill/>
              </a:ln>
            </p:spPr>
          </p:sp>
        </p:grpSp>
      </p:grpSp>
    </p:spTree>
    <p:extLst>
      <p:ext uri="{BB962C8B-B14F-4D97-AF65-F5344CB8AC3E}">
        <p14:creationId xmlns:p14="http://schemas.microsoft.com/office/powerpoint/2010/main" val="16927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Off-page Connector 8"/>
          <p:cNvSpPr/>
          <p:nvPr/>
        </p:nvSpPr>
        <p:spPr>
          <a:xfrm>
            <a:off x="2036323" y="347493"/>
            <a:ext cx="8119354" cy="6163014"/>
          </a:xfrm>
          <a:prstGeom prst="flowChartOffpage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71"/>
          <p:cNvSpPr>
            <a:spLocks noChangeArrowheads="1"/>
          </p:cNvSpPr>
          <p:nvPr/>
        </p:nvSpPr>
        <p:spPr bwMode="auto">
          <a:xfrm>
            <a:off x="5815012" y="1520738"/>
            <a:ext cx="755650" cy="562236"/>
          </a:xfrm>
          <a:custGeom>
            <a:avLst/>
            <a:gdLst>
              <a:gd name="T0" fmla="*/ 84073 w 444"/>
              <a:gd name="T1" fmla="*/ 0 h 329"/>
              <a:gd name="T2" fmla="*/ 84073 w 444"/>
              <a:gd name="T3" fmla="*/ 0 h 329"/>
              <a:gd name="T4" fmla="*/ 0 w 444"/>
              <a:gd name="T5" fmla="*/ 84667 h 329"/>
              <a:gd name="T6" fmla="*/ 84073 w 444"/>
              <a:gd name="T7" fmla="*/ 181428 h 329"/>
              <a:gd name="T8" fmla="*/ 0 w 444"/>
              <a:gd name="T9" fmla="*/ 351971 h 329"/>
              <a:gd name="T10" fmla="*/ 0 w 444"/>
              <a:gd name="T11" fmla="*/ 396723 h 329"/>
              <a:gd name="T12" fmla="*/ 84073 w 444"/>
              <a:gd name="T13" fmla="*/ 0 h 329"/>
              <a:gd name="T14" fmla="*/ 330286 w 444"/>
              <a:gd name="T15" fmla="*/ 0 h 329"/>
              <a:gd name="T16" fmla="*/ 330286 w 444"/>
              <a:gd name="T17" fmla="*/ 0 h 329"/>
              <a:gd name="T18" fmla="*/ 245012 w 444"/>
              <a:gd name="T19" fmla="*/ 84667 h 329"/>
              <a:gd name="T20" fmla="*/ 330286 w 444"/>
              <a:gd name="T21" fmla="*/ 181428 h 329"/>
              <a:gd name="T22" fmla="*/ 245012 w 444"/>
              <a:gd name="T23" fmla="*/ 351971 h 329"/>
              <a:gd name="T24" fmla="*/ 245012 w 444"/>
              <a:gd name="T25" fmla="*/ 396723 h 329"/>
              <a:gd name="T26" fmla="*/ 330286 w 444"/>
              <a:gd name="T27" fmla="*/ 0 h 32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rgbClr val="81D1EC"/>
          </a:solidFill>
          <a:ln>
            <a:noFill/>
          </a:ln>
          <a:effectLst/>
          <a:extLst/>
        </p:spPr>
        <p:txBody>
          <a:bodyPr wrap="none" lIns="45712" tIns="22856" rIns="45712" bIns="22856" anchor="ctr"/>
          <a:lstStyle/>
          <a:p>
            <a:pPr defTabSz="913607" eaLnBrk="1" hangingPunct="1">
              <a:defRPr/>
            </a:pPr>
            <a:endParaRPr lang="en-US">
              <a:solidFill>
                <a:srgbClr val="737572"/>
              </a:solidFill>
              <a:latin typeface="+mj-lt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8906" y="2343073"/>
            <a:ext cx="43941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small seed a mighty trunk may grow.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98906" y="4526775"/>
            <a:ext cx="43941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Aeschylus</a:t>
            </a:r>
            <a:endParaRPr lang="en-US" sz="440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83" y="120134"/>
            <a:ext cx="53906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3796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OUTLINE</a:t>
            </a:r>
            <a:endParaRPr lang="en-US" sz="4400" dirty="0">
              <a:solidFill>
                <a:srgbClr val="3796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783" y="1999734"/>
            <a:ext cx="4095480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2100" indent="-292100">
              <a:buClr>
                <a:srgbClr val="81D1EC"/>
              </a:buClr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Outline</a:t>
            </a:r>
          </a:p>
          <a:p>
            <a:pPr marL="292100" indent="-292100">
              <a:buClr>
                <a:srgbClr val="81D1EC"/>
              </a:buClr>
              <a:buFont typeface="Arial" panose="020B0604020202020204" pitchFamily="34" charset="0"/>
              <a:buChar char="•"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100" indent="-292100">
              <a:buClr>
                <a:srgbClr val="81D1EC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  <a:p>
            <a:pPr marL="292100" indent="-292100">
              <a:buClr>
                <a:srgbClr val="81D1EC"/>
              </a:buClr>
              <a:buFont typeface="Arial" panose="020B0604020202020204" pitchFamily="34" charset="0"/>
              <a:buChar char="•"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100" indent="-292100">
              <a:buClr>
                <a:srgbClr val="81D1EC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Outline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2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073" y="4475392"/>
            <a:ext cx="6071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TOPIC 1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63"/>
          <p:cNvSpPr>
            <a:spLocks noEditPoints="1"/>
          </p:cNvSpPr>
          <p:nvPr/>
        </p:nvSpPr>
        <p:spPr bwMode="auto">
          <a:xfrm>
            <a:off x="4552952" y="1237559"/>
            <a:ext cx="2965448" cy="2908096"/>
          </a:xfrm>
          <a:custGeom>
            <a:avLst/>
            <a:gdLst>
              <a:gd name="T0" fmla="*/ 3141 w 3912"/>
              <a:gd name="T1" fmla="*/ 2702 h 3833"/>
              <a:gd name="T2" fmla="*/ 3616 w 3912"/>
              <a:gd name="T3" fmla="*/ 2329 h 3833"/>
              <a:gd name="T4" fmla="*/ 2364 w 3912"/>
              <a:gd name="T5" fmla="*/ 2555 h 3833"/>
              <a:gd name="T6" fmla="*/ 2828 w 3912"/>
              <a:gd name="T7" fmla="*/ 2008 h 3833"/>
              <a:gd name="T8" fmla="*/ 1907 w 3912"/>
              <a:gd name="T9" fmla="*/ 1825 h 3833"/>
              <a:gd name="T10" fmla="*/ 2632 w 3912"/>
              <a:gd name="T11" fmla="*/ 1266 h 3833"/>
              <a:gd name="T12" fmla="*/ 2813 w 3912"/>
              <a:gd name="T13" fmla="*/ 1584 h 3833"/>
              <a:gd name="T14" fmla="*/ 603 w 3912"/>
              <a:gd name="T15" fmla="*/ 1189 h 3833"/>
              <a:gd name="T16" fmla="*/ 881 w 3912"/>
              <a:gd name="T17" fmla="*/ 1516 h 3833"/>
              <a:gd name="T18" fmla="*/ 920 w 3912"/>
              <a:gd name="T19" fmla="*/ 1770 h 3833"/>
              <a:gd name="T20" fmla="*/ 785 w 3912"/>
              <a:gd name="T21" fmla="*/ 1952 h 3833"/>
              <a:gd name="T22" fmla="*/ 723 w 3912"/>
              <a:gd name="T23" fmla="*/ 2163 h 3833"/>
              <a:gd name="T24" fmla="*/ 935 w 3912"/>
              <a:gd name="T25" fmla="*/ 2480 h 3833"/>
              <a:gd name="T26" fmla="*/ 1264 w 3912"/>
              <a:gd name="T27" fmla="*/ 2818 h 3833"/>
              <a:gd name="T28" fmla="*/ 1596 w 3912"/>
              <a:gd name="T29" fmla="*/ 3075 h 3833"/>
              <a:gd name="T30" fmla="*/ 1830 w 3912"/>
              <a:gd name="T31" fmla="*/ 3094 h 3833"/>
              <a:gd name="T32" fmla="*/ 2011 w 3912"/>
              <a:gd name="T33" fmla="*/ 2934 h 3833"/>
              <a:gd name="T34" fmla="*/ 2237 w 3912"/>
              <a:gd name="T35" fmla="*/ 2918 h 3833"/>
              <a:gd name="T36" fmla="*/ 2581 w 3912"/>
              <a:gd name="T37" fmla="*/ 3155 h 3833"/>
              <a:gd name="T38" fmla="*/ 2678 w 3912"/>
              <a:gd name="T39" fmla="*/ 3427 h 3833"/>
              <a:gd name="T40" fmla="*/ 2536 w 3912"/>
              <a:gd name="T41" fmla="*/ 3644 h 3833"/>
              <a:gd name="T42" fmla="*/ 2319 w 3912"/>
              <a:gd name="T43" fmla="*/ 3815 h 3833"/>
              <a:gd name="T44" fmla="*/ 1866 w 3912"/>
              <a:gd name="T45" fmla="*/ 3775 h 3833"/>
              <a:gd name="T46" fmla="*/ 1223 w 3912"/>
              <a:gd name="T47" fmla="*/ 3434 h 3833"/>
              <a:gd name="T48" fmla="*/ 535 w 3912"/>
              <a:gd name="T49" fmla="*/ 2784 h 3833"/>
              <a:gd name="T50" fmla="*/ 114 w 3912"/>
              <a:gd name="T51" fmla="*/ 2111 h 3833"/>
              <a:gd name="T52" fmla="*/ 1 w 3912"/>
              <a:gd name="T53" fmla="*/ 1598 h 3833"/>
              <a:gd name="T54" fmla="*/ 141 w 3912"/>
              <a:gd name="T55" fmla="*/ 1342 h 3833"/>
              <a:gd name="T56" fmla="*/ 347 w 3912"/>
              <a:gd name="T57" fmla="*/ 1170 h 3833"/>
              <a:gd name="T58" fmla="*/ 3147 w 3912"/>
              <a:gd name="T59" fmla="*/ 1148 h 3833"/>
              <a:gd name="T60" fmla="*/ 3665 w 3912"/>
              <a:gd name="T61" fmla="*/ 1825 h 3833"/>
              <a:gd name="T62" fmla="*/ 3418 w 3912"/>
              <a:gd name="T63" fmla="*/ 1039 h 3833"/>
              <a:gd name="T64" fmla="*/ 2866 w 3912"/>
              <a:gd name="T65" fmla="*/ 926 h 3833"/>
              <a:gd name="T66" fmla="*/ 3175 w 3912"/>
              <a:gd name="T67" fmla="*/ 732 h 3833"/>
              <a:gd name="T68" fmla="*/ 1433 w 3912"/>
              <a:gd name="T69" fmla="*/ 345 h 3833"/>
              <a:gd name="T70" fmla="*/ 754 w 3912"/>
              <a:gd name="T71" fmla="*/ 807 h 3833"/>
              <a:gd name="T72" fmla="*/ 1166 w 3912"/>
              <a:gd name="T73" fmla="*/ 828 h 3833"/>
              <a:gd name="T74" fmla="*/ 2091 w 3912"/>
              <a:gd name="T75" fmla="*/ 1127 h 3833"/>
              <a:gd name="T76" fmla="*/ 2621 w 3912"/>
              <a:gd name="T77" fmla="*/ 803 h 3833"/>
              <a:gd name="T78" fmla="*/ 2276 w 3912"/>
              <a:gd name="T79" fmla="*/ 316 h 3833"/>
              <a:gd name="T80" fmla="*/ 1674 w 3912"/>
              <a:gd name="T81" fmla="*/ 357 h 3833"/>
              <a:gd name="T82" fmla="*/ 1344 w 3912"/>
              <a:gd name="T83" fmla="*/ 887 h 3833"/>
              <a:gd name="T84" fmla="*/ 1907 w 3912"/>
              <a:gd name="T85" fmla="*/ 247 h 3833"/>
              <a:gd name="T86" fmla="*/ 2690 w 3912"/>
              <a:gd name="T87" fmla="*/ 130 h 3833"/>
              <a:gd name="T88" fmla="*/ 3428 w 3912"/>
              <a:gd name="T89" fmla="*/ 644 h 3833"/>
              <a:gd name="T90" fmla="*/ 3854 w 3912"/>
              <a:gd name="T91" fmla="*/ 1445 h 3833"/>
              <a:gd name="T92" fmla="*/ 3856 w 3912"/>
              <a:gd name="T93" fmla="*/ 2375 h 3833"/>
              <a:gd name="T94" fmla="*/ 3453 w 3912"/>
              <a:gd name="T95" fmla="*/ 3161 h 3833"/>
              <a:gd name="T96" fmla="*/ 2749 w 3912"/>
              <a:gd name="T97" fmla="*/ 3680 h 3833"/>
              <a:gd name="T98" fmla="*/ 2866 w 3912"/>
              <a:gd name="T99" fmla="*/ 3355 h 3833"/>
              <a:gd name="T100" fmla="*/ 3301 w 3912"/>
              <a:gd name="T101" fmla="*/ 2960 h 3833"/>
              <a:gd name="T102" fmla="*/ 2786 w 3912"/>
              <a:gd name="T103" fmla="*/ 3119 h 3833"/>
              <a:gd name="T104" fmla="*/ 2372 w 3912"/>
              <a:gd name="T105" fmla="*/ 2740 h 3833"/>
              <a:gd name="T106" fmla="*/ 1975 w 3912"/>
              <a:gd name="T107" fmla="*/ 2747 h 3833"/>
              <a:gd name="T108" fmla="*/ 1391 w 3912"/>
              <a:gd name="T109" fmla="*/ 2685 h 3833"/>
              <a:gd name="T110" fmla="*/ 1171 w 3912"/>
              <a:gd name="T111" fmla="*/ 2008 h 3833"/>
              <a:gd name="T112" fmla="*/ 1062 w 3912"/>
              <a:gd name="T113" fmla="*/ 2347 h 3833"/>
              <a:gd name="T114" fmla="*/ 1030 w 3912"/>
              <a:gd name="T115" fmla="*/ 1946 h 3833"/>
              <a:gd name="T116" fmla="*/ 1112 w 3912"/>
              <a:gd name="T117" fmla="*/ 1648 h 3833"/>
              <a:gd name="T118" fmla="*/ 978 w 3912"/>
              <a:gd name="T119" fmla="*/ 1186 h 3833"/>
              <a:gd name="T120" fmla="*/ 514 w 3912"/>
              <a:gd name="T121" fmla="*/ 964 h 3833"/>
              <a:gd name="T122" fmla="*/ 592 w 3912"/>
              <a:gd name="T123" fmla="*/ 620 h 3833"/>
              <a:gd name="T124" fmla="*/ 1322 w 3912"/>
              <a:gd name="T125" fmla="*/ 124 h 3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912" h="3833">
                <a:moveTo>
                  <a:pt x="3012" y="2008"/>
                </a:moveTo>
                <a:lnTo>
                  <a:pt x="3006" y="2142"/>
                </a:lnTo>
                <a:lnTo>
                  <a:pt x="2996" y="2273"/>
                </a:lnTo>
                <a:lnTo>
                  <a:pt x="2980" y="2400"/>
                </a:lnTo>
                <a:lnTo>
                  <a:pt x="2961" y="2524"/>
                </a:lnTo>
                <a:lnTo>
                  <a:pt x="2938" y="2644"/>
                </a:lnTo>
                <a:lnTo>
                  <a:pt x="3042" y="2671"/>
                </a:lnTo>
                <a:lnTo>
                  <a:pt x="3141" y="2702"/>
                </a:lnTo>
                <a:lnTo>
                  <a:pt x="3236" y="2735"/>
                </a:lnTo>
                <a:lnTo>
                  <a:pt x="3325" y="2771"/>
                </a:lnTo>
                <a:lnTo>
                  <a:pt x="3409" y="2809"/>
                </a:lnTo>
                <a:lnTo>
                  <a:pt x="3463" y="2720"/>
                </a:lnTo>
                <a:lnTo>
                  <a:pt x="3509" y="2626"/>
                </a:lnTo>
                <a:lnTo>
                  <a:pt x="3552" y="2530"/>
                </a:lnTo>
                <a:lnTo>
                  <a:pt x="3587" y="2431"/>
                </a:lnTo>
                <a:lnTo>
                  <a:pt x="3616" y="2329"/>
                </a:lnTo>
                <a:lnTo>
                  <a:pt x="3639" y="2224"/>
                </a:lnTo>
                <a:lnTo>
                  <a:pt x="3656" y="2117"/>
                </a:lnTo>
                <a:lnTo>
                  <a:pt x="3665" y="2008"/>
                </a:lnTo>
                <a:lnTo>
                  <a:pt x="3012" y="2008"/>
                </a:lnTo>
                <a:close/>
                <a:moveTo>
                  <a:pt x="2091" y="2008"/>
                </a:moveTo>
                <a:lnTo>
                  <a:pt x="2091" y="2540"/>
                </a:lnTo>
                <a:lnTo>
                  <a:pt x="2229" y="2545"/>
                </a:lnTo>
                <a:lnTo>
                  <a:pt x="2364" y="2555"/>
                </a:lnTo>
                <a:lnTo>
                  <a:pt x="2498" y="2568"/>
                </a:lnTo>
                <a:lnTo>
                  <a:pt x="2628" y="2586"/>
                </a:lnTo>
                <a:lnTo>
                  <a:pt x="2755" y="2607"/>
                </a:lnTo>
                <a:lnTo>
                  <a:pt x="2779" y="2493"/>
                </a:lnTo>
                <a:lnTo>
                  <a:pt x="2798" y="2376"/>
                </a:lnTo>
                <a:lnTo>
                  <a:pt x="2812" y="2256"/>
                </a:lnTo>
                <a:lnTo>
                  <a:pt x="2823" y="2134"/>
                </a:lnTo>
                <a:lnTo>
                  <a:pt x="2828" y="2008"/>
                </a:lnTo>
                <a:lnTo>
                  <a:pt x="2091" y="2008"/>
                </a:lnTo>
                <a:close/>
                <a:moveTo>
                  <a:pt x="1240" y="1244"/>
                </a:moveTo>
                <a:lnTo>
                  <a:pt x="1217" y="1355"/>
                </a:lnTo>
                <a:lnTo>
                  <a:pt x="1200" y="1468"/>
                </a:lnTo>
                <a:lnTo>
                  <a:pt x="1187" y="1584"/>
                </a:lnTo>
                <a:lnTo>
                  <a:pt x="1176" y="1704"/>
                </a:lnTo>
                <a:lnTo>
                  <a:pt x="1171" y="1825"/>
                </a:lnTo>
                <a:lnTo>
                  <a:pt x="1907" y="1825"/>
                </a:lnTo>
                <a:lnTo>
                  <a:pt x="1907" y="1311"/>
                </a:lnTo>
                <a:lnTo>
                  <a:pt x="1769" y="1306"/>
                </a:lnTo>
                <a:lnTo>
                  <a:pt x="1632" y="1298"/>
                </a:lnTo>
                <a:lnTo>
                  <a:pt x="1498" y="1283"/>
                </a:lnTo>
                <a:lnTo>
                  <a:pt x="1368" y="1266"/>
                </a:lnTo>
                <a:lnTo>
                  <a:pt x="1240" y="1244"/>
                </a:lnTo>
                <a:close/>
                <a:moveTo>
                  <a:pt x="2760" y="1244"/>
                </a:moveTo>
                <a:lnTo>
                  <a:pt x="2632" y="1266"/>
                </a:lnTo>
                <a:lnTo>
                  <a:pt x="2501" y="1283"/>
                </a:lnTo>
                <a:lnTo>
                  <a:pt x="2366" y="1296"/>
                </a:lnTo>
                <a:lnTo>
                  <a:pt x="2230" y="1306"/>
                </a:lnTo>
                <a:lnTo>
                  <a:pt x="2091" y="1311"/>
                </a:lnTo>
                <a:lnTo>
                  <a:pt x="2091" y="1825"/>
                </a:lnTo>
                <a:lnTo>
                  <a:pt x="2828" y="1825"/>
                </a:lnTo>
                <a:lnTo>
                  <a:pt x="2823" y="1704"/>
                </a:lnTo>
                <a:lnTo>
                  <a:pt x="2813" y="1584"/>
                </a:lnTo>
                <a:lnTo>
                  <a:pt x="2799" y="1468"/>
                </a:lnTo>
                <a:lnTo>
                  <a:pt x="2781" y="1355"/>
                </a:lnTo>
                <a:lnTo>
                  <a:pt x="2760" y="1244"/>
                </a:lnTo>
                <a:close/>
                <a:moveTo>
                  <a:pt x="468" y="1144"/>
                </a:moveTo>
                <a:lnTo>
                  <a:pt x="500" y="1147"/>
                </a:lnTo>
                <a:lnTo>
                  <a:pt x="533" y="1156"/>
                </a:lnTo>
                <a:lnTo>
                  <a:pt x="568" y="1169"/>
                </a:lnTo>
                <a:lnTo>
                  <a:pt x="603" y="1189"/>
                </a:lnTo>
                <a:lnTo>
                  <a:pt x="640" y="1214"/>
                </a:lnTo>
                <a:lnTo>
                  <a:pt x="677" y="1247"/>
                </a:lnTo>
                <a:lnTo>
                  <a:pt x="716" y="1286"/>
                </a:lnTo>
                <a:lnTo>
                  <a:pt x="755" y="1332"/>
                </a:lnTo>
                <a:lnTo>
                  <a:pt x="794" y="1383"/>
                </a:lnTo>
                <a:lnTo>
                  <a:pt x="829" y="1431"/>
                </a:lnTo>
                <a:lnTo>
                  <a:pt x="857" y="1475"/>
                </a:lnTo>
                <a:lnTo>
                  <a:pt x="881" y="1516"/>
                </a:lnTo>
                <a:lnTo>
                  <a:pt x="900" y="1555"/>
                </a:lnTo>
                <a:lnTo>
                  <a:pt x="914" y="1592"/>
                </a:lnTo>
                <a:lnTo>
                  <a:pt x="923" y="1627"/>
                </a:lnTo>
                <a:lnTo>
                  <a:pt x="931" y="1659"/>
                </a:lnTo>
                <a:lnTo>
                  <a:pt x="933" y="1689"/>
                </a:lnTo>
                <a:lnTo>
                  <a:pt x="932" y="1717"/>
                </a:lnTo>
                <a:lnTo>
                  <a:pt x="927" y="1744"/>
                </a:lnTo>
                <a:lnTo>
                  <a:pt x="920" y="1770"/>
                </a:lnTo>
                <a:lnTo>
                  <a:pt x="910" y="1794"/>
                </a:lnTo>
                <a:lnTo>
                  <a:pt x="897" y="1818"/>
                </a:lnTo>
                <a:lnTo>
                  <a:pt x="883" y="1842"/>
                </a:lnTo>
                <a:lnTo>
                  <a:pt x="867" y="1864"/>
                </a:lnTo>
                <a:lnTo>
                  <a:pt x="848" y="1886"/>
                </a:lnTo>
                <a:lnTo>
                  <a:pt x="827" y="1908"/>
                </a:lnTo>
                <a:lnTo>
                  <a:pt x="807" y="1930"/>
                </a:lnTo>
                <a:lnTo>
                  <a:pt x="785" y="1952"/>
                </a:lnTo>
                <a:lnTo>
                  <a:pt x="761" y="1975"/>
                </a:lnTo>
                <a:lnTo>
                  <a:pt x="737" y="1999"/>
                </a:lnTo>
                <a:lnTo>
                  <a:pt x="722" y="2020"/>
                </a:lnTo>
                <a:lnTo>
                  <a:pt x="711" y="2044"/>
                </a:lnTo>
                <a:lnTo>
                  <a:pt x="707" y="2070"/>
                </a:lnTo>
                <a:lnTo>
                  <a:pt x="708" y="2098"/>
                </a:lnTo>
                <a:lnTo>
                  <a:pt x="714" y="2129"/>
                </a:lnTo>
                <a:lnTo>
                  <a:pt x="723" y="2163"/>
                </a:lnTo>
                <a:lnTo>
                  <a:pt x="739" y="2198"/>
                </a:lnTo>
                <a:lnTo>
                  <a:pt x="756" y="2235"/>
                </a:lnTo>
                <a:lnTo>
                  <a:pt x="779" y="2273"/>
                </a:lnTo>
                <a:lnTo>
                  <a:pt x="805" y="2312"/>
                </a:lnTo>
                <a:lnTo>
                  <a:pt x="833" y="2354"/>
                </a:lnTo>
                <a:lnTo>
                  <a:pt x="865" y="2395"/>
                </a:lnTo>
                <a:lnTo>
                  <a:pt x="900" y="2437"/>
                </a:lnTo>
                <a:lnTo>
                  <a:pt x="935" y="2480"/>
                </a:lnTo>
                <a:lnTo>
                  <a:pt x="973" y="2524"/>
                </a:lnTo>
                <a:lnTo>
                  <a:pt x="1012" y="2567"/>
                </a:lnTo>
                <a:lnTo>
                  <a:pt x="1053" y="2609"/>
                </a:lnTo>
                <a:lnTo>
                  <a:pt x="1094" y="2653"/>
                </a:lnTo>
                <a:lnTo>
                  <a:pt x="1136" y="2695"/>
                </a:lnTo>
                <a:lnTo>
                  <a:pt x="1178" y="2736"/>
                </a:lnTo>
                <a:lnTo>
                  <a:pt x="1221" y="2778"/>
                </a:lnTo>
                <a:lnTo>
                  <a:pt x="1264" y="2818"/>
                </a:lnTo>
                <a:lnTo>
                  <a:pt x="1308" y="2859"/>
                </a:lnTo>
                <a:lnTo>
                  <a:pt x="1350" y="2896"/>
                </a:lnTo>
                <a:lnTo>
                  <a:pt x="1393" y="2932"/>
                </a:lnTo>
                <a:lnTo>
                  <a:pt x="1436" y="2966"/>
                </a:lnTo>
                <a:lnTo>
                  <a:pt x="1477" y="2998"/>
                </a:lnTo>
                <a:lnTo>
                  <a:pt x="1517" y="3026"/>
                </a:lnTo>
                <a:lnTo>
                  <a:pt x="1557" y="3052"/>
                </a:lnTo>
                <a:lnTo>
                  <a:pt x="1596" y="3075"/>
                </a:lnTo>
                <a:lnTo>
                  <a:pt x="1632" y="3094"/>
                </a:lnTo>
                <a:lnTo>
                  <a:pt x="1667" y="3108"/>
                </a:lnTo>
                <a:lnTo>
                  <a:pt x="1700" y="3119"/>
                </a:lnTo>
                <a:lnTo>
                  <a:pt x="1731" y="3124"/>
                </a:lnTo>
                <a:lnTo>
                  <a:pt x="1760" y="3125"/>
                </a:lnTo>
                <a:lnTo>
                  <a:pt x="1786" y="3120"/>
                </a:lnTo>
                <a:lnTo>
                  <a:pt x="1810" y="3109"/>
                </a:lnTo>
                <a:lnTo>
                  <a:pt x="1830" y="3094"/>
                </a:lnTo>
                <a:lnTo>
                  <a:pt x="1854" y="3070"/>
                </a:lnTo>
                <a:lnTo>
                  <a:pt x="1877" y="3048"/>
                </a:lnTo>
                <a:lnTo>
                  <a:pt x="1899" y="3025"/>
                </a:lnTo>
                <a:lnTo>
                  <a:pt x="1920" y="3004"/>
                </a:lnTo>
                <a:lnTo>
                  <a:pt x="1943" y="2984"/>
                </a:lnTo>
                <a:lnTo>
                  <a:pt x="1965" y="2965"/>
                </a:lnTo>
                <a:lnTo>
                  <a:pt x="1988" y="2948"/>
                </a:lnTo>
                <a:lnTo>
                  <a:pt x="2011" y="2934"/>
                </a:lnTo>
                <a:lnTo>
                  <a:pt x="2034" y="2921"/>
                </a:lnTo>
                <a:lnTo>
                  <a:pt x="2059" y="2911"/>
                </a:lnTo>
                <a:lnTo>
                  <a:pt x="2084" y="2904"/>
                </a:lnTo>
                <a:lnTo>
                  <a:pt x="2111" y="2899"/>
                </a:lnTo>
                <a:lnTo>
                  <a:pt x="2140" y="2899"/>
                </a:lnTo>
                <a:lnTo>
                  <a:pt x="2171" y="2902"/>
                </a:lnTo>
                <a:lnTo>
                  <a:pt x="2203" y="2908"/>
                </a:lnTo>
                <a:lnTo>
                  <a:pt x="2237" y="2918"/>
                </a:lnTo>
                <a:lnTo>
                  <a:pt x="2273" y="2932"/>
                </a:lnTo>
                <a:lnTo>
                  <a:pt x="2312" y="2951"/>
                </a:lnTo>
                <a:lnTo>
                  <a:pt x="2353" y="2975"/>
                </a:lnTo>
                <a:lnTo>
                  <a:pt x="2398" y="3004"/>
                </a:lnTo>
                <a:lnTo>
                  <a:pt x="2446" y="3037"/>
                </a:lnTo>
                <a:lnTo>
                  <a:pt x="2495" y="3076"/>
                </a:lnTo>
                <a:lnTo>
                  <a:pt x="2542" y="3117"/>
                </a:lnTo>
                <a:lnTo>
                  <a:pt x="2581" y="3155"/>
                </a:lnTo>
                <a:lnTo>
                  <a:pt x="2613" y="3193"/>
                </a:lnTo>
                <a:lnTo>
                  <a:pt x="2639" y="3228"/>
                </a:lnTo>
                <a:lnTo>
                  <a:pt x="2658" y="3264"/>
                </a:lnTo>
                <a:lnTo>
                  <a:pt x="2672" y="3298"/>
                </a:lnTo>
                <a:lnTo>
                  <a:pt x="2680" y="3332"/>
                </a:lnTo>
                <a:lnTo>
                  <a:pt x="2684" y="3365"/>
                </a:lnTo>
                <a:lnTo>
                  <a:pt x="2683" y="3396"/>
                </a:lnTo>
                <a:lnTo>
                  <a:pt x="2678" y="3427"/>
                </a:lnTo>
                <a:lnTo>
                  <a:pt x="2668" y="3456"/>
                </a:lnTo>
                <a:lnTo>
                  <a:pt x="2657" y="3486"/>
                </a:lnTo>
                <a:lnTo>
                  <a:pt x="2641" y="3513"/>
                </a:lnTo>
                <a:lnTo>
                  <a:pt x="2623" y="3542"/>
                </a:lnTo>
                <a:lnTo>
                  <a:pt x="2604" y="3568"/>
                </a:lnTo>
                <a:lnTo>
                  <a:pt x="2582" y="3594"/>
                </a:lnTo>
                <a:lnTo>
                  <a:pt x="2559" y="3619"/>
                </a:lnTo>
                <a:lnTo>
                  <a:pt x="2536" y="3644"/>
                </a:lnTo>
                <a:lnTo>
                  <a:pt x="2511" y="3669"/>
                </a:lnTo>
                <a:lnTo>
                  <a:pt x="2487" y="3693"/>
                </a:lnTo>
                <a:lnTo>
                  <a:pt x="2462" y="3715"/>
                </a:lnTo>
                <a:lnTo>
                  <a:pt x="2438" y="3738"/>
                </a:lnTo>
                <a:lnTo>
                  <a:pt x="2416" y="3761"/>
                </a:lnTo>
                <a:lnTo>
                  <a:pt x="2389" y="3783"/>
                </a:lnTo>
                <a:lnTo>
                  <a:pt x="2357" y="3801"/>
                </a:lnTo>
                <a:lnTo>
                  <a:pt x="2319" y="3815"/>
                </a:lnTo>
                <a:lnTo>
                  <a:pt x="2277" y="3826"/>
                </a:lnTo>
                <a:lnTo>
                  <a:pt x="2230" y="3832"/>
                </a:lnTo>
                <a:lnTo>
                  <a:pt x="2179" y="3833"/>
                </a:lnTo>
                <a:lnTo>
                  <a:pt x="2123" y="3831"/>
                </a:lnTo>
                <a:lnTo>
                  <a:pt x="2065" y="3824"/>
                </a:lnTo>
                <a:lnTo>
                  <a:pt x="2002" y="3812"/>
                </a:lnTo>
                <a:lnTo>
                  <a:pt x="1936" y="3795"/>
                </a:lnTo>
                <a:lnTo>
                  <a:pt x="1866" y="3775"/>
                </a:lnTo>
                <a:lnTo>
                  <a:pt x="1794" y="3749"/>
                </a:lnTo>
                <a:lnTo>
                  <a:pt x="1719" y="3719"/>
                </a:lnTo>
                <a:lnTo>
                  <a:pt x="1641" y="3683"/>
                </a:lnTo>
                <a:lnTo>
                  <a:pt x="1561" y="3644"/>
                </a:lnTo>
                <a:lnTo>
                  <a:pt x="1479" y="3599"/>
                </a:lnTo>
                <a:lnTo>
                  <a:pt x="1395" y="3549"/>
                </a:lnTo>
                <a:lnTo>
                  <a:pt x="1310" y="3493"/>
                </a:lnTo>
                <a:lnTo>
                  <a:pt x="1223" y="3434"/>
                </a:lnTo>
                <a:lnTo>
                  <a:pt x="1136" y="3369"/>
                </a:lnTo>
                <a:lnTo>
                  <a:pt x="1048" y="3297"/>
                </a:lnTo>
                <a:lnTo>
                  <a:pt x="958" y="3221"/>
                </a:lnTo>
                <a:lnTo>
                  <a:pt x="869" y="3139"/>
                </a:lnTo>
                <a:lnTo>
                  <a:pt x="779" y="3052"/>
                </a:lnTo>
                <a:lnTo>
                  <a:pt x="692" y="2962"/>
                </a:lnTo>
                <a:lnTo>
                  <a:pt x="611" y="2873"/>
                </a:lnTo>
                <a:lnTo>
                  <a:pt x="535" y="2784"/>
                </a:lnTo>
                <a:lnTo>
                  <a:pt x="465" y="2695"/>
                </a:lnTo>
                <a:lnTo>
                  <a:pt x="399" y="2607"/>
                </a:lnTo>
                <a:lnTo>
                  <a:pt x="339" y="2520"/>
                </a:lnTo>
                <a:lnTo>
                  <a:pt x="285" y="2435"/>
                </a:lnTo>
                <a:lnTo>
                  <a:pt x="234" y="2351"/>
                </a:lnTo>
                <a:lnTo>
                  <a:pt x="190" y="2269"/>
                </a:lnTo>
                <a:lnTo>
                  <a:pt x="149" y="2189"/>
                </a:lnTo>
                <a:lnTo>
                  <a:pt x="114" y="2111"/>
                </a:lnTo>
                <a:lnTo>
                  <a:pt x="84" y="2035"/>
                </a:lnTo>
                <a:lnTo>
                  <a:pt x="58" y="1963"/>
                </a:lnTo>
                <a:lnTo>
                  <a:pt x="38" y="1894"/>
                </a:lnTo>
                <a:lnTo>
                  <a:pt x="21" y="1828"/>
                </a:lnTo>
                <a:lnTo>
                  <a:pt x="9" y="1765"/>
                </a:lnTo>
                <a:lnTo>
                  <a:pt x="2" y="1705"/>
                </a:lnTo>
                <a:lnTo>
                  <a:pt x="0" y="1649"/>
                </a:lnTo>
                <a:lnTo>
                  <a:pt x="1" y="1598"/>
                </a:lnTo>
                <a:lnTo>
                  <a:pt x="7" y="1552"/>
                </a:lnTo>
                <a:lnTo>
                  <a:pt x="18" y="1509"/>
                </a:lnTo>
                <a:lnTo>
                  <a:pt x="32" y="1471"/>
                </a:lnTo>
                <a:lnTo>
                  <a:pt x="50" y="1439"/>
                </a:lnTo>
                <a:lnTo>
                  <a:pt x="72" y="1412"/>
                </a:lnTo>
                <a:lnTo>
                  <a:pt x="95" y="1389"/>
                </a:lnTo>
                <a:lnTo>
                  <a:pt x="117" y="1365"/>
                </a:lnTo>
                <a:lnTo>
                  <a:pt x="141" y="1342"/>
                </a:lnTo>
                <a:lnTo>
                  <a:pt x="165" y="1317"/>
                </a:lnTo>
                <a:lnTo>
                  <a:pt x="188" y="1292"/>
                </a:lnTo>
                <a:lnTo>
                  <a:pt x="213" y="1268"/>
                </a:lnTo>
                <a:lnTo>
                  <a:pt x="238" y="1245"/>
                </a:lnTo>
                <a:lnTo>
                  <a:pt x="264" y="1224"/>
                </a:lnTo>
                <a:lnTo>
                  <a:pt x="292" y="1204"/>
                </a:lnTo>
                <a:lnTo>
                  <a:pt x="319" y="1186"/>
                </a:lnTo>
                <a:lnTo>
                  <a:pt x="347" y="1170"/>
                </a:lnTo>
                <a:lnTo>
                  <a:pt x="376" y="1159"/>
                </a:lnTo>
                <a:lnTo>
                  <a:pt x="405" y="1150"/>
                </a:lnTo>
                <a:lnTo>
                  <a:pt x="436" y="1144"/>
                </a:lnTo>
                <a:lnTo>
                  <a:pt x="468" y="1144"/>
                </a:lnTo>
                <a:close/>
                <a:moveTo>
                  <a:pt x="3418" y="1039"/>
                </a:moveTo>
                <a:lnTo>
                  <a:pt x="3333" y="1077"/>
                </a:lnTo>
                <a:lnTo>
                  <a:pt x="3243" y="1113"/>
                </a:lnTo>
                <a:lnTo>
                  <a:pt x="3147" y="1148"/>
                </a:lnTo>
                <a:lnTo>
                  <a:pt x="3047" y="1179"/>
                </a:lnTo>
                <a:lnTo>
                  <a:pt x="2941" y="1206"/>
                </a:lnTo>
                <a:lnTo>
                  <a:pt x="2964" y="1324"/>
                </a:lnTo>
                <a:lnTo>
                  <a:pt x="2981" y="1444"/>
                </a:lnTo>
                <a:lnTo>
                  <a:pt x="2997" y="1567"/>
                </a:lnTo>
                <a:lnTo>
                  <a:pt x="3006" y="1694"/>
                </a:lnTo>
                <a:lnTo>
                  <a:pt x="3012" y="1825"/>
                </a:lnTo>
                <a:lnTo>
                  <a:pt x="3665" y="1825"/>
                </a:lnTo>
                <a:lnTo>
                  <a:pt x="3656" y="1718"/>
                </a:lnTo>
                <a:lnTo>
                  <a:pt x="3641" y="1614"/>
                </a:lnTo>
                <a:lnTo>
                  <a:pt x="3618" y="1510"/>
                </a:lnTo>
                <a:lnTo>
                  <a:pt x="3590" y="1410"/>
                </a:lnTo>
                <a:lnTo>
                  <a:pt x="3555" y="1313"/>
                </a:lnTo>
                <a:lnTo>
                  <a:pt x="3515" y="1218"/>
                </a:lnTo>
                <a:lnTo>
                  <a:pt x="3469" y="1127"/>
                </a:lnTo>
                <a:lnTo>
                  <a:pt x="3418" y="1039"/>
                </a:lnTo>
                <a:close/>
                <a:moveTo>
                  <a:pt x="2567" y="345"/>
                </a:moveTo>
                <a:lnTo>
                  <a:pt x="2617" y="411"/>
                </a:lnTo>
                <a:lnTo>
                  <a:pt x="2666" y="485"/>
                </a:lnTo>
                <a:lnTo>
                  <a:pt x="2711" y="563"/>
                </a:lnTo>
                <a:lnTo>
                  <a:pt x="2755" y="647"/>
                </a:lnTo>
                <a:lnTo>
                  <a:pt x="2795" y="736"/>
                </a:lnTo>
                <a:lnTo>
                  <a:pt x="2832" y="828"/>
                </a:lnTo>
                <a:lnTo>
                  <a:pt x="2866" y="926"/>
                </a:lnTo>
                <a:lnTo>
                  <a:pt x="2897" y="1028"/>
                </a:lnTo>
                <a:lnTo>
                  <a:pt x="2989" y="1004"/>
                </a:lnTo>
                <a:lnTo>
                  <a:pt x="3076" y="978"/>
                </a:lnTo>
                <a:lnTo>
                  <a:pt x="3160" y="949"/>
                </a:lnTo>
                <a:lnTo>
                  <a:pt x="3239" y="919"/>
                </a:lnTo>
                <a:lnTo>
                  <a:pt x="3312" y="887"/>
                </a:lnTo>
                <a:lnTo>
                  <a:pt x="3246" y="807"/>
                </a:lnTo>
                <a:lnTo>
                  <a:pt x="3175" y="732"/>
                </a:lnTo>
                <a:lnTo>
                  <a:pt x="3099" y="661"/>
                </a:lnTo>
                <a:lnTo>
                  <a:pt x="3019" y="595"/>
                </a:lnTo>
                <a:lnTo>
                  <a:pt x="2936" y="534"/>
                </a:lnTo>
                <a:lnTo>
                  <a:pt x="2849" y="478"/>
                </a:lnTo>
                <a:lnTo>
                  <a:pt x="2759" y="428"/>
                </a:lnTo>
                <a:lnTo>
                  <a:pt x="2664" y="383"/>
                </a:lnTo>
                <a:lnTo>
                  <a:pt x="2567" y="345"/>
                </a:lnTo>
                <a:close/>
                <a:moveTo>
                  <a:pt x="1433" y="345"/>
                </a:moveTo>
                <a:lnTo>
                  <a:pt x="1335" y="383"/>
                </a:lnTo>
                <a:lnTo>
                  <a:pt x="1241" y="428"/>
                </a:lnTo>
                <a:lnTo>
                  <a:pt x="1150" y="478"/>
                </a:lnTo>
                <a:lnTo>
                  <a:pt x="1063" y="534"/>
                </a:lnTo>
                <a:lnTo>
                  <a:pt x="979" y="595"/>
                </a:lnTo>
                <a:lnTo>
                  <a:pt x="900" y="661"/>
                </a:lnTo>
                <a:lnTo>
                  <a:pt x="824" y="732"/>
                </a:lnTo>
                <a:lnTo>
                  <a:pt x="754" y="807"/>
                </a:lnTo>
                <a:lnTo>
                  <a:pt x="688" y="887"/>
                </a:lnTo>
                <a:lnTo>
                  <a:pt x="761" y="919"/>
                </a:lnTo>
                <a:lnTo>
                  <a:pt x="839" y="949"/>
                </a:lnTo>
                <a:lnTo>
                  <a:pt x="922" y="978"/>
                </a:lnTo>
                <a:lnTo>
                  <a:pt x="1010" y="1004"/>
                </a:lnTo>
                <a:lnTo>
                  <a:pt x="1102" y="1028"/>
                </a:lnTo>
                <a:lnTo>
                  <a:pt x="1133" y="926"/>
                </a:lnTo>
                <a:lnTo>
                  <a:pt x="1166" y="828"/>
                </a:lnTo>
                <a:lnTo>
                  <a:pt x="1204" y="736"/>
                </a:lnTo>
                <a:lnTo>
                  <a:pt x="1245" y="647"/>
                </a:lnTo>
                <a:lnTo>
                  <a:pt x="1287" y="563"/>
                </a:lnTo>
                <a:lnTo>
                  <a:pt x="1334" y="485"/>
                </a:lnTo>
                <a:lnTo>
                  <a:pt x="1382" y="411"/>
                </a:lnTo>
                <a:lnTo>
                  <a:pt x="1433" y="345"/>
                </a:lnTo>
                <a:close/>
                <a:moveTo>
                  <a:pt x="2091" y="247"/>
                </a:moveTo>
                <a:lnTo>
                  <a:pt x="2091" y="1127"/>
                </a:lnTo>
                <a:lnTo>
                  <a:pt x="2220" y="1122"/>
                </a:lnTo>
                <a:lnTo>
                  <a:pt x="2347" y="1113"/>
                </a:lnTo>
                <a:lnTo>
                  <a:pt x="2473" y="1102"/>
                </a:lnTo>
                <a:lnTo>
                  <a:pt x="2595" y="1085"/>
                </a:lnTo>
                <a:lnTo>
                  <a:pt x="2715" y="1066"/>
                </a:lnTo>
                <a:lnTo>
                  <a:pt x="2686" y="974"/>
                </a:lnTo>
                <a:lnTo>
                  <a:pt x="2655" y="887"/>
                </a:lnTo>
                <a:lnTo>
                  <a:pt x="2621" y="803"/>
                </a:lnTo>
                <a:lnTo>
                  <a:pt x="2585" y="724"/>
                </a:lnTo>
                <a:lnTo>
                  <a:pt x="2548" y="649"/>
                </a:lnTo>
                <a:lnTo>
                  <a:pt x="2506" y="580"/>
                </a:lnTo>
                <a:lnTo>
                  <a:pt x="2465" y="516"/>
                </a:lnTo>
                <a:lnTo>
                  <a:pt x="2420" y="456"/>
                </a:lnTo>
                <a:lnTo>
                  <a:pt x="2373" y="404"/>
                </a:lnTo>
                <a:lnTo>
                  <a:pt x="2326" y="357"/>
                </a:lnTo>
                <a:lnTo>
                  <a:pt x="2276" y="316"/>
                </a:lnTo>
                <a:lnTo>
                  <a:pt x="2225" y="282"/>
                </a:lnTo>
                <a:lnTo>
                  <a:pt x="2173" y="253"/>
                </a:lnTo>
                <a:lnTo>
                  <a:pt x="2091" y="247"/>
                </a:lnTo>
                <a:close/>
                <a:moveTo>
                  <a:pt x="1907" y="247"/>
                </a:moveTo>
                <a:lnTo>
                  <a:pt x="1826" y="253"/>
                </a:lnTo>
                <a:lnTo>
                  <a:pt x="1773" y="282"/>
                </a:lnTo>
                <a:lnTo>
                  <a:pt x="1722" y="316"/>
                </a:lnTo>
                <a:lnTo>
                  <a:pt x="1674" y="357"/>
                </a:lnTo>
                <a:lnTo>
                  <a:pt x="1625" y="404"/>
                </a:lnTo>
                <a:lnTo>
                  <a:pt x="1579" y="456"/>
                </a:lnTo>
                <a:lnTo>
                  <a:pt x="1535" y="516"/>
                </a:lnTo>
                <a:lnTo>
                  <a:pt x="1492" y="580"/>
                </a:lnTo>
                <a:lnTo>
                  <a:pt x="1452" y="649"/>
                </a:lnTo>
                <a:lnTo>
                  <a:pt x="1414" y="724"/>
                </a:lnTo>
                <a:lnTo>
                  <a:pt x="1377" y="803"/>
                </a:lnTo>
                <a:lnTo>
                  <a:pt x="1344" y="887"/>
                </a:lnTo>
                <a:lnTo>
                  <a:pt x="1313" y="974"/>
                </a:lnTo>
                <a:lnTo>
                  <a:pt x="1285" y="1066"/>
                </a:lnTo>
                <a:lnTo>
                  <a:pt x="1404" y="1085"/>
                </a:lnTo>
                <a:lnTo>
                  <a:pt x="1527" y="1102"/>
                </a:lnTo>
                <a:lnTo>
                  <a:pt x="1651" y="1113"/>
                </a:lnTo>
                <a:lnTo>
                  <a:pt x="1779" y="1122"/>
                </a:lnTo>
                <a:lnTo>
                  <a:pt x="1907" y="1127"/>
                </a:lnTo>
                <a:lnTo>
                  <a:pt x="1907" y="247"/>
                </a:lnTo>
                <a:close/>
                <a:moveTo>
                  <a:pt x="2000" y="0"/>
                </a:moveTo>
                <a:lnTo>
                  <a:pt x="2000" y="0"/>
                </a:lnTo>
                <a:lnTo>
                  <a:pt x="2121" y="4"/>
                </a:lnTo>
                <a:lnTo>
                  <a:pt x="2239" y="14"/>
                </a:lnTo>
                <a:lnTo>
                  <a:pt x="2355" y="33"/>
                </a:lnTo>
                <a:lnTo>
                  <a:pt x="2469" y="58"/>
                </a:lnTo>
                <a:lnTo>
                  <a:pt x="2582" y="90"/>
                </a:lnTo>
                <a:lnTo>
                  <a:pt x="2690" y="130"/>
                </a:lnTo>
                <a:lnTo>
                  <a:pt x="2795" y="174"/>
                </a:lnTo>
                <a:lnTo>
                  <a:pt x="2898" y="225"/>
                </a:lnTo>
                <a:lnTo>
                  <a:pt x="2997" y="282"/>
                </a:lnTo>
                <a:lnTo>
                  <a:pt x="3092" y="344"/>
                </a:lnTo>
                <a:lnTo>
                  <a:pt x="3182" y="411"/>
                </a:lnTo>
                <a:lnTo>
                  <a:pt x="3269" y="484"/>
                </a:lnTo>
                <a:lnTo>
                  <a:pt x="3351" y="562"/>
                </a:lnTo>
                <a:lnTo>
                  <a:pt x="3428" y="644"/>
                </a:lnTo>
                <a:lnTo>
                  <a:pt x="3502" y="731"/>
                </a:lnTo>
                <a:lnTo>
                  <a:pt x="3569" y="822"/>
                </a:lnTo>
                <a:lnTo>
                  <a:pt x="3631" y="917"/>
                </a:lnTo>
                <a:lnTo>
                  <a:pt x="3688" y="1016"/>
                </a:lnTo>
                <a:lnTo>
                  <a:pt x="3739" y="1118"/>
                </a:lnTo>
                <a:lnTo>
                  <a:pt x="3783" y="1225"/>
                </a:lnTo>
                <a:lnTo>
                  <a:pt x="3822" y="1333"/>
                </a:lnTo>
                <a:lnTo>
                  <a:pt x="3854" y="1445"/>
                </a:lnTo>
                <a:lnTo>
                  <a:pt x="3879" y="1560"/>
                </a:lnTo>
                <a:lnTo>
                  <a:pt x="3897" y="1677"/>
                </a:lnTo>
                <a:lnTo>
                  <a:pt x="3908" y="1795"/>
                </a:lnTo>
                <a:lnTo>
                  <a:pt x="3912" y="1917"/>
                </a:lnTo>
                <a:lnTo>
                  <a:pt x="3908" y="2034"/>
                </a:lnTo>
                <a:lnTo>
                  <a:pt x="3898" y="2151"/>
                </a:lnTo>
                <a:lnTo>
                  <a:pt x="3880" y="2264"/>
                </a:lnTo>
                <a:lnTo>
                  <a:pt x="3856" y="2375"/>
                </a:lnTo>
                <a:lnTo>
                  <a:pt x="3827" y="2485"/>
                </a:lnTo>
                <a:lnTo>
                  <a:pt x="3790" y="2591"/>
                </a:lnTo>
                <a:lnTo>
                  <a:pt x="3747" y="2695"/>
                </a:lnTo>
                <a:lnTo>
                  <a:pt x="3700" y="2795"/>
                </a:lnTo>
                <a:lnTo>
                  <a:pt x="3645" y="2892"/>
                </a:lnTo>
                <a:lnTo>
                  <a:pt x="3586" y="2985"/>
                </a:lnTo>
                <a:lnTo>
                  <a:pt x="3522" y="3075"/>
                </a:lnTo>
                <a:lnTo>
                  <a:pt x="3453" y="3161"/>
                </a:lnTo>
                <a:lnTo>
                  <a:pt x="3380" y="3243"/>
                </a:lnTo>
                <a:lnTo>
                  <a:pt x="3301" y="3320"/>
                </a:lnTo>
                <a:lnTo>
                  <a:pt x="3219" y="3392"/>
                </a:lnTo>
                <a:lnTo>
                  <a:pt x="3132" y="3460"/>
                </a:lnTo>
                <a:lnTo>
                  <a:pt x="3042" y="3523"/>
                </a:lnTo>
                <a:lnTo>
                  <a:pt x="2947" y="3581"/>
                </a:lnTo>
                <a:lnTo>
                  <a:pt x="2850" y="3633"/>
                </a:lnTo>
                <a:lnTo>
                  <a:pt x="2749" y="3680"/>
                </a:lnTo>
                <a:lnTo>
                  <a:pt x="2774" y="3647"/>
                </a:lnTo>
                <a:lnTo>
                  <a:pt x="2798" y="3610"/>
                </a:lnTo>
                <a:lnTo>
                  <a:pt x="2818" y="3573"/>
                </a:lnTo>
                <a:lnTo>
                  <a:pt x="2836" y="3534"/>
                </a:lnTo>
                <a:lnTo>
                  <a:pt x="2850" y="3492"/>
                </a:lnTo>
                <a:lnTo>
                  <a:pt x="2861" y="3448"/>
                </a:lnTo>
                <a:lnTo>
                  <a:pt x="2866" y="3403"/>
                </a:lnTo>
                <a:lnTo>
                  <a:pt x="2866" y="3355"/>
                </a:lnTo>
                <a:lnTo>
                  <a:pt x="2866" y="3351"/>
                </a:lnTo>
                <a:lnTo>
                  <a:pt x="2865" y="3345"/>
                </a:lnTo>
                <a:lnTo>
                  <a:pt x="2947" y="3291"/>
                </a:lnTo>
                <a:lnTo>
                  <a:pt x="3025" y="3233"/>
                </a:lnTo>
                <a:lnTo>
                  <a:pt x="3100" y="3171"/>
                </a:lnTo>
                <a:lnTo>
                  <a:pt x="3171" y="3105"/>
                </a:lnTo>
                <a:lnTo>
                  <a:pt x="3239" y="3035"/>
                </a:lnTo>
                <a:lnTo>
                  <a:pt x="3301" y="2960"/>
                </a:lnTo>
                <a:lnTo>
                  <a:pt x="3228" y="2929"/>
                </a:lnTo>
                <a:lnTo>
                  <a:pt x="3151" y="2899"/>
                </a:lnTo>
                <a:lnTo>
                  <a:pt x="3069" y="2871"/>
                </a:lnTo>
                <a:lnTo>
                  <a:pt x="2983" y="2846"/>
                </a:lnTo>
                <a:lnTo>
                  <a:pt x="2893" y="2822"/>
                </a:lnTo>
                <a:lnTo>
                  <a:pt x="2861" y="2925"/>
                </a:lnTo>
                <a:lnTo>
                  <a:pt x="2825" y="3025"/>
                </a:lnTo>
                <a:lnTo>
                  <a:pt x="2786" y="3119"/>
                </a:lnTo>
                <a:lnTo>
                  <a:pt x="2747" y="3068"/>
                </a:lnTo>
                <a:lnTo>
                  <a:pt x="2702" y="3017"/>
                </a:lnTo>
                <a:lnTo>
                  <a:pt x="2647" y="2966"/>
                </a:lnTo>
                <a:lnTo>
                  <a:pt x="2680" y="2878"/>
                </a:lnTo>
                <a:lnTo>
                  <a:pt x="2710" y="2785"/>
                </a:lnTo>
                <a:lnTo>
                  <a:pt x="2600" y="2767"/>
                </a:lnTo>
                <a:lnTo>
                  <a:pt x="2487" y="2752"/>
                </a:lnTo>
                <a:lnTo>
                  <a:pt x="2372" y="2740"/>
                </a:lnTo>
                <a:lnTo>
                  <a:pt x="2256" y="2732"/>
                </a:lnTo>
                <a:lnTo>
                  <a:pt x="2214" y="2722"/>
                </a:lnTo>
                <a:lnTo>
                  <a:pt x="2174" y="2717"/>
                </a:lnTo>
                <a:lnTo>
                  <a:pt x="2134" y="2715"/>
                </a:lnTo>
                <a:lnTo>
                  <a:pt x="2090" y="2717"/>
                </a:lnTo>
                <a:lnTo>
                  <a:pt x="2050" y="2723"/>
                </a:lnTo>
                <a:lnTo>
                  <a:pt x="2011" y="2734"/>
                </a:lnTo>
                <a:lnTo>
                  <a:pt x="1975" y="2747"/>
                </a:lnTo>
                <a:lnTo>
                  <a:pt x="1941" y="2763"/>
                </a:lnTo>
                <a:lnTo>
                  <a:pt x="1907" y="2782"/>
                </a:lnTo>
                <a:lnTo>
                  <a:pt x="1907" y="2726"/>
                </a:lnTo>
                <a:lnTo>
                  <a:pt x="1760" y="2732"/>
                </a:lnTo>
                <a:lnTo>
                  <a:pt x="1613" y="2742"/>
                </a:lnTo>
                <a:lnTo>
                  <a:pt x="1471" y="2758"/>
                </a:lnTo>
                <a:lnTo>
                  <a:pt x="1432" y="2723"/>
                </a:lnTo>
                <a:lnTo>
                  <a:pt x="1391" y="2685"/>
                </a:lnTo>
                <a:lnTo>
                  <a:pt x="1345" y="2644"/>
                </a:lnTo>
                <a:lnTo>
                  <a:pt x="1298" y="2597"/>
                </a:lnTo>
                <a:lnTo>
                  <a:pt x="1446" y="2575"/>
                </a:lnTo>
                <a:lnTo>
                  <a:pt x="1597" y="2558"/>
                </a:lnTo>
                <a:lnTo>
                  <a:pt x="1751" y="2546"/>
                </a:lnTo>
                <a:lnTo>
                  <a:pt x="1907" y="2540"/>
                </a:lnTo>
                <a:lnTo>
                  <a:pt x="1907" y="2008"/>
                </a:lnTo>
                <a:lnTo>
                  <a:pt x="1171" y="2008"/>
                </a:lnTo>
                <a:lnTo>
                  <a:pt x="1177" y="2144"/>
                </a:lnTo>
                <a:lnTo>
                  <a:pt x="1189" y="2274"/>
                </a:lnTo>
                <a:lnTo>
                  <a:pt x="1206" y="2403"/>
                </a:lnTo>
                <a:lnTo>
                  <a:pt x="1228" y="2527"/>
                </a:lnTo>
                <a:lnTo>
                  <a:pt x="1180" y="2476"/>
                </a:lnTo>
                <a:lnTo>
                  <a:pt x="1136" y="2430"/>
                </a:lnTo>
                <a:lnTo>
                  <a:pt x="1097" y="2386"/>
                </a:lnTo>
                <a:lnTo>
                  <a:pt x="1062" y="2347"/>
                </a:lnTo>
                <a:lnTo>
                  <a:pt x="1031" y="2309"/>
                </a:lnTo>
                <a:lnTo>
                  <a:pt x="1005" y="2275"/>
                </a:lnTo>
                <a:lnTo>
                  <a:pt x="997" y="2188"/>
                </a:lnTo>
                <a:lnTo>
                  <a:pt x="991" y="2098"/>
                </a:lnTo>
                <a:lnTo>
                  <a:pt x="987" y="2008"/>
                </a:lnTo>
                <a:lnTo>
                  <a:pt x="982" y="2008"/>
                </a:lnTo>
                <a:lnTo>
                  <a:pt x="1008" y="1977"/>
                </a:lnTo>
                <a:lnTo>
                  <a:pt x="1030" y="1946"/>
                </a:lnTo>
                <a:lnTo>
                  <a:pt x="1051" y="1913"/>
                </a:lnTo>
                <a:lnTo>
                  <a:pt x="1070" y="1880"/>
                </a:lnTo>
                <a:lnTo>
                  <a:pt x="1086" y="1844"/>
                </a:lnTo>
                <a:lnTo>
                  <a:pt x="1099" y="1809"/>
                </a:lnTo>
                <a:lnTo>
                  <a:pt x="1108" y="1770"/>
                </a:lnTo>
                <a:lnTo>
                  <a:pt x="1113" y="1731"/>
                </a:lnTo>
                <a:lnTo>
                  <a:pt x="1116" y="1691"/>
                </a:lnTo>
                <a:lnTo>
                  <a:pt x="1112" y="1648"/>
                </a:lnTo>
                <a:lnTo>
                  <a:pt x="1105" y="1603"/>
                </a:lnTo>
                <a:lnTo>
                  <a:pt x="1093" y="1555"/>
                </a:lnTo>
                <a:lnTo>
                  <a:pt x="1075" y="1507"/>
                </a:lnTo>
                <a:lnTo>
                  <a:pt x="1053" y="1454"/>
                </a:lnTo>
                <a:lnTo>
                  <a:pt x="1024" y="1401"/>
                </a:lnTo>
                <a:lnTo>
                  <a:pt x="1040" y="1302"/>
                </a:lnTo>
                <a:lnTo>
                  <a:pt x="1059" y="1206"/>
                </a:lnTo>
                <a:lnTo>
                  <a:pt x="978" y="1186"/>
                </a:lnTo>
                <a:lnTo>
                  <a:pt x="902" y="1163"/>
                </a:lnTo>
                <a:lnTo>
                  <a:pt x="827" y="1138"/>
                </a:lnTo>
                <a:lnTo>
                  <a:pt x="778" y="1092"/>
                </a:lnTo>
                <a:lnTo>
                  <a:pt x="725" y="1052"/>
                </a:lnTo>
                <a:lnTo>
                  <a:pt x="675" y="1018"/>
                </a:lnTo>
                <a:lnTo>
                  <a:pt x="621" y="993"/>
                </a:lnTo>
                <a:lnTo>
                  <a:pt x="568" y="974"/>
                </a:lnTo>
                <a:lnTo>
                  <a:pt x="514" y="964"/>
                </a:lnTo>
                <a:lnTo>
                  <a:pt x="460" y="960"/>
                </a:lnTo>
                <a:lnTo>
                  <a:pt x="415" y="963"/>
                </a:lnTo>
                <a:lnTo>
                  <a:pt x="372" y="970"/>
                </a:lnTo>
                <a:lnTo>
                  <a:pt x="332" y="980"/>
                </a:lnTo>
                <a:lnTo>
                  <a:pt x="389" y="884"/>
                </a:lnTo>
                <a:lnTo>
                  <a:pt x="452" y="793"/>
                </a:lnTo>
                <a:lnTo>
                  <a:pt x="519" y="705"/>
                </a:lnTo>
                <a:lnTo>
                  <a:pt x="592" y="620"/>
                </a:lnTo>
                <a:lnTo>
                  <a:pt x="669" y="541"/>
                </a:lnTo>
                <a:lnTo>
                  <a:pt x="750" y="466"/>
                </a:lnTo>
                <a:lnTo>
                  <a:pt x="837" y="396"/>
                </a:lnTo>
                <a:lnTo>
                  <a:pt x="927" y="330"/>
                </a:lnTo>
                <a:lnTo>
                  <a:pt x="1021" y="271"/>
                </a:lnTo>
                <a:lnTo>
                  <a:pt x="1118" y="216"/>
                </a:lnTo>
                <a:lnTo>
                  <a:pt x="1219" y="168"/>
                </a:lnTo>
                <a:lnTo>
                  <a:pt x="1322" y="124"/>
                </a:lnTo>
                <a:lnTo>
                  <a:pt x="1428" y="87"/>
                </a:lnTo>
                <a:lnTo>
                  <a:pt x="1539" y="56"/>
                </a:lnTo>
                <a:lnTo>
                  <a:pt x="1650" y="32"/>
                </a:lnTo>
                <a:lnTo>
                  <a:pt x="1765" y="14"/>
                </a:lnTo>
                <a:lnTo>
                  <a:pt x="1881" y="4"/>
                </a:lnTo>
                <a:lnTo>
                  <a:pt x="200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1400" ker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24200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073" y="4475392"/>
            <a:ext cx="6071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TOPIC 2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32"/>
          <p:cNvSpPr>
            <a:spLocks noEditPoints="1"/>
          </p:cNvSpPr>
          <p:nvPr/>
        </p:nvSpPr>
        <p:spPr bwMode="auto">
          <a:xfrm>
            <a:off x="5030788" y="1819821"/>
            <a:ext cx="2130424" cy="2124570"/>
          </a:xfrm>
          <a:custGeom>
            <a:avLst/>
            <a:gdLst>
              <a:gd name="T0" fmla="*/ 613 w 3673"/>
              <a:gd name="T1" fmla="*/ 2138 h 3666"/>
              <a:gd name="T2" fmla="*/ 774 w 3673"/>
              <a:gd name="T3" fmla="*/ 1760 h 3666"/>
              <a:gd name="T4" fmla="*/ 1033 w 3673"/>
              <a:gd name="T5" fmla="*/ 1840 h 3666"/>
              <a:gd name="T6" fmla="*/ 1292 w 3673"/>
              <a:gd name="T7" fmla="*/ 1760 h 3666"/>
              <a:gd name="T8" fmla="*/ 1464 w 3673"/>
              <a:gd name="T9" fmla="*/ 1649 h 3666"/>
              <a:gd name="T10" fmla="*/ 1673 w 3673"/>
              <a:gd name="T11" fmla="*/ 1810 h 3666"/>
              <a:gd name="T12" fmla="*/ 1948 w 3673"/>
              <a:gd name="T13" fmla="*/ 1827 h 3666"/>
              <a:gd name="T14" fmla="*/ 2176 w 3673"/>
              <a:gd name="T15" fmla="*/ 1690 h 3666"/>
              <a:gd name="T16" fmla="*/ 2339 w 3673"/>
              <a:gd name="T17" fmla="*/ 1728 h 3666"/>
              <a:gd name="T18" fmla="*/ 2583 w 3673"/>
              <a:gd name="T19" fmla="*/ 1837 h 3666"/>
              <a:gd name="T20" fmla="*/ 2853 w 3673"/>
              <a:gd name="T21" fmla="*/ 1789 h 3666"/>
              <a:gd name="T22" fmla="*/ 3042 w 3673"/>
              <a:gd name="T23" fmla="*/ 1604 h 3666"/>
              <a:gd name="T24" fmla="*/ 3231 w 3673"/>
              <a:gd name="T25" fmla="*/ 1789 h 3666"/>
              <a:gd name="T26" fmla="*/ 3483 w 3673"/>
              <a:gd name="T27" fmla="*/ 1838 h 3666"/>
              <a:gd name="T28" fmla="*/ 2142 w 3673"/>
              <a:gd name="T29" fmla="*/ 2138 h 3666"/>
              <a:gd name="T30" fmla="*/ 229 w 3673"/>
              <a:gd name="T31" fmla="*/ 1840 h 3666"/>
              <a:gd name="T32" fmla="*/ 488 w 3673"/>
              <a:gd name="T33" fmla="*/ 1760 h 3666"/>
              <a:gd name="T34" fmla="*/ 154 w 3673"/>
              <a:gd name="T35" fmla="*/ 458 h 3666"/>
              <a:gd name="T36" fmla="*/ 3382 w 3673"/>
              <a:gd name="T37" fmla="*/ 504 h 3666"/>
              <a:gd name="T38" fmla="*/ 3433 w 3673"/>
              <a:gd name="T39" fmla="*/ 667 h 3666"/>
              <a:gd name="T40" fmla="*/ 3505 w 3673"/>
              <a:gd name="T41" fmla="*/ 895 h 3666"/>
              <a:gd name="T42" fmla="*/ 3580 w 3673"/>
              <a:gd name="T43" fmla="*/ 1136 h 3666"/>
              <a:gd name="T44" fmla="*/ 3641 w 3673"/>
              <a:gd name="T45" fmla="*/ 1337 h 3666"/>
              <a:gd name="T46" fmla="*/ 3673 w 3673"/>
              <a:gd name="T47" fmla="*/ 1446 h 3666"/>
              <a:gd name="T48" fmla="*/ 3629 w 3673"/>
              <a:gd name="T49" fmla="*/ 1587 h 3666"/>
              <a:gd name="T50" fmla="*/ 3481 w 3673"/>
              <a:gd name="T51" fmla="*/ 1677 h 3666"/>
              <a:gd name="T52" fmla="*/ 3308 w 3673"/>
              <a:gd name="T53" fmla="*/ 1636 h 3666"/>
              <a:gd name="T54" fmla="*/ 3217 w 3673"/>
              <a:gd name="T55" fmla="*/ 1488 h 3666"/>
              <a:gd name="T56" fmla="*/ 2867 w 3673"/>
              <a:gd name="T57" fmla="*/ 1488 h 3666"/>
              <a:gd name="T58" fmla="*/ 2775 w 3673"/>
              <a:gd name="T59" fmla="*/ 1636 h 3666"/>
              <a:gd name="T60" fmla="*/ 2604 w 3673"/>
              <a:gd name="T61" fmla="*/ 1677 h 3666"/>
              <a:gd name="T62" fmla="*/ 2455 w 3673"/>
              <a:gd name="T63" fmla="*/ 1587 h 3666"/>
              <a:gd name="T64" fmla="*/ 2410 w 3673"/>
              <a:gd name="T65" fmla="*/ 763 h 3666"/>
              <a:gd name="T66" fmla="*/ 2041 w 3673"/>
              <a:gd name="T67" fmla="*/ 1556 h 3666"/>
              <a:gd name="T68" fmla="*/ 1909 w 3673"/>
              <a:gd name="T69" fmla="*/ 1668 h 3666"/>
              <a:gd name="T70" fmla="*/ 1731 w 3673"/>
              <a:gd name="T71" fmla="*/ 1654 h 3666"/>
              <a:gd name="T72" fmla="*/ 1619 w 3673"/>
              <a:gd name="T73" fmla="*/ 1523 h 3666"/>
              <a:gd name="T74" fmla="*/ 1263 w 3673"/>
              <a:gd name="T75" fmla="*/ 1451 h 3666"/>
              <a:gd name="T76" fmla="*/ 1196 w 3673"/>
              <a:gd name="T77" fmla="*/ 1613 h 3666"/>
              <a:gd name="T78" fmla="*/ 1033 w 3673"/>
              <a:gd name="T79" fmla="*/ 1680 h 3666"/>
              <a:gd name="T80" fmla="*/ 870 w 3673"/>
              <a:gd name="T81" fmla="*/ 1613 h 3666"/>
              <a:gd name="T82" fmla="*/ 804 w 3673"/>
              <a:gd name="T83" fmla="*/ 1451 h 3666"/>
              <a:gd name="T84" fmla="*/ 448 w 3673"/>
              <a:gd name="T85" fmla="*/ 1523 h 3666"/>
              <a:gd name="T86" fmla="*/ 336 w 3673"/>
              <a:gd name="T87" fmla="*/ 1654 h 3666"/>
              <a:gd name="T88" fmla="*/ 157 w 3673"/>
              <a:gd name="T89" fmla="*/ 1668 h 3666"/>
              <a:gd name="T90" fmla="*/ 26 w 3673"/>
              <a:gd name="T91" fmla="*/ 1556 h 3666"/>
              <a:gd name="T92" fmla="*/ 2 w 3673"/>
              <a:gd name="T93" fmla="*/ 1431 h 3666"/>
              <a:gd name="T94" fmla="*/ 24 w 3673"/>
              <a:gd name="T95" fmla="*/ 1284 h 3666"/>
              <a:gd name="T96" fmla="*/ 60 w 3673"/>
              <a:gd name="T97" fmla="*/ 1048 h 3666"/>
              <a:gd name="T98" fmla="*/ 100 w 3673"/>
              <a:gd name="T99" fmla="*/ 790 h 3666"/>
              <a:gd name="T100" fmla="*/ 136 w 3673"/>
              <a:gd name="T101" fmla="*/ 572 h 3666"/>
              <a:gd name="T102" fmla="*/ 152 w 3673"/>
              <a:gd name="T103" fmla="*/ 461 h 3666"/>
              <a:gd name="T104" fmla="*/ 154 w 3673"/>
              <a:gd name="T105" fmla="*/ 305 h 3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73" h="3666">
                <a:moveTo>
                  <a:pt x="613" y="2138"/>
                </a:moveTo>
                <a:lnTo>
                  <a:pt x="613" y="3055"/>
                </a:lnTo>
                <a:lnTo>
                  <a:pt x="1683" y="3055"/>
                </a:lnTo>
                <a:lnTo>
                  <a:pt x="1683" y="2138"/>
                </a:lnTo>
                <a:lnTo>
                  <a:pt x="613" y="2138"/>
                </a:lnTo>
                <a:close/>
                <a:moveTo>
                  <a:pt x="632" y="1604"/>
                </a:moveTo>
                <a:lnTo>
                  <a:pt x="660" y="1649"/>
                </a:lnTo>
                <a:lnTo>
                  <a:pt x="694" y="1690"/>
                </a:lnTo>
                <a:lnTo>
                  <a:pt x="732" y="1728"/>
                </a:lnTo>
                <a:lnTo>
                  <a:pt x="774" y="1760"/>
                </a:lnTo>
                <a:lnTo>
                  <a:pt x="821" y="1789"/>
                </a:lnTo>
                <a:lnTo>
                  <a:pt x="869" y="1810"/>
                </a:lnTo>
                <a:lnTo>
                  <a:pt x="921" y="1827"/>
                </a:lnTo>
                <a:lnTo>
                  <a:pt x="977" y="1837"/>
                </a:lnTo>
                <a:lnTo>
                  <a:pt x="1033" y="1840"/>
                </a:lnTo>
                <a:lnTo>
                  <a:pt x="1090" y="1837"/>
                </a:lnTo>
                <a:lnTo>
                  <a:pt x="1144" y="1827"/>
                </a:lnTo>
                <a:lnTo>
                  <a:pt x="1197" y="1810"/>
                </a:lnTo>
                <a:lnTo>
                  <a:pt x="1246" y="1789"/>
                </a:lnTo>
                <a:lnTo>
                  <a:pt x="1292" y="1760"/>
                </a:lnTo>
                <a:lnTo>
                  <a:pt x="1334" y="1728"/>
                </a:lnTo>
                <a:lnTo>
                  <a:pt x="1372" y="1690"/>
                </a:lnTo>
                <a:lnTo>
                  <a:pt x="1406" y="1649"/>
                </a:lnTo>
                <a:lnTo>
                  <a:pt x="1435" y="1604"/>
                </a:lnTo>
                <a:lnTo>
                  <a:pt x="1464" y="1649"/>
                </a:lnTo>
                <a:lnTo>
                  <a:pt x="1498" y="1690"/>
                </a:lnTo>
                <a:lnTo>
                  <a:pt x="1535" y="1728"/>
                </a:lnTo>
                <a:lnTo>
                  <a:pt x="1578" y="1760"/>
                </a:lnTo>
                <a:lnTo>
                  <a:pt x="1624" y="1789"/>
                </a:lnTo>
                <a:lnTo>
                  <a:pt x="1673" y="1810"/>
                </a:lnTo>
                <a:lnTo>
                  <a:pt x="1725" y="1827"/>
                </a:lnTo>
                <a:lnTo>
                  <a:pt x="1780" y="1837"/>
                </a:lnTo>
                <a:lnTo>
                  <a:pt x="1837" y="1840"/>
                </a:lnTo>
                <a:lnTo>
                  <a:pt x="1894" y="1837"/>
                </a:lnTo>
                <a:lnTo>
                  <a:pt x="1948" y="1827"/>
                </a:lnTo>
                <a:lnTo>
                  <a:pt x="2000" y="1810"/>
                </a:lnTo>
                <a:lnTo>
                  <a:pt x="2050" y="1789"/>
                </a:lnTo>
                <a:lnTo>
                  <a:pt x="2096" y="1760"/>
                </a:lnTo>
                <a:lnTo>
                  <a:pt x="2138" y="1728"/>
                </a:lnTo>
                <a:lnTo>
                  <a:pt x="2176" y="1690"/>
                </a:lnTo>
                <a:lnTo>
                  <a:pt x="2210" y="1649"/>
                </a:lnTo>
                <a:lnTo>
                  <a:pt x="2238" y="1604"/>
                </a:lnTo>
                <a:lnTo>
                  <a:pt x="2268" y="1649"/>
                </a:lnTo>
                <a:lnTo>
                  <a:pt x="2301" y="1690"/>
                </a:lnTo>
                <a:lnTo>
                  <a:pt x="2339" y="1728"/>
                </a:lnTo>
                <a:lnTo>
                  <a:pt x="2382" y="1760"/>
                </a:lnTo>
                <a:lnTo>
                  <a:pt x="2427" y="1789"/>
                </a:lnTo>
                <a:lnTo>
                  <a:pt x="2477" y="1810"/>
                </a:lnTo>
                <a:lnTo>
                  <a:pt x="2529" y="1827"/>
                </a:lnTo>
                <a:lnTo>
                  <a:pt x="2583" y="1837"/>
                </a:lnTo>
                <a:lnTo>
                  <a:pt x="2640" y="1840"/>
                </a:lnTo>
                <a:lnTo>
                  <a:pt x="2697" y="1837"/>
                </a:lnTo>
                <a:lnTo>
                  <a:pt x="2752" y="1827"/>
                </a:lnTo>
                <a:lnTo>
                  <a:pt x="2804" y="1810"/>
                </a:lnTo>
                <a:lnTo>
                  <a:pt x="2853" y="1789"/>
                </a:lnTo>
                <a:lnTo>
                  <a:pt x="2899" y="1760"/>
                </a:lnTo>
                <a:lnTo>
                  <a:pt x="2942" y="1728"/>
                </a:lnTo>
                <a:lnTo>
                  <a:pt x="2980" y="1690"/>
                </a:lnTo>
                <a:lnTo>
                  <a:pt x="3013" y="1649"/>
                </a:lnTo>
                <a:lnTo>
                  <a:pt x="3042" y="1604"/>
                </a:lnTo>
                <a:lnTo>
                  <a:pt x="3070" y="1649"/>
                </a:lnTo>
                <a:lnTo>
                  <a:pt x="3104" y="1690"/>
                </a:lnTo>
                <a:lnTo>
                  <a:pt x="3143" y="1728"/>
                </a:lnTo>
                <a:lnTo>
                  <a:pt x="3185" y="1760"/>
                </a:lnTo>
                <a:lnTo>
                  <a:pt x="3231" y="1789"/>
                </a:lnTo>
                <a:lnTo>
                  <a:pt x="3281" y="1810"/>
                </a:lnTo>
                <a:lnTo>
                  <a:pt x="3333" y="1827"/>
                </a:lnTo>
                <a:lnTo>
                  <a:pt x="3387" y="1837"/>
                </a:lnTo>
                <a:lnTo>
                  <a:pt x="3444" y="1840"/>
                </a:lnTo>
                <a:lnTo>
                  <a:pt x="3483" y="1838"/>
                </a:lnTo>
                <a:lnTo>
                  <a:pt x="3520" y="1833"/>
                </a:lnTo>
                <a:lnTo>
                  <a:pt x="3520" y="3666"/>
                </a:lnTo>
                <a:lnTo>
                  <a:pt x="3061" y="3666"/>
                </a:lnTo>
                <a:lnTo>
                  <a:pt x="3061" y="2138"/>
                </a:lnTo>
                <a:lnTo>
                  <a:pt x="2142" y="2138"/>
                </a:lnTo>
                <a:lnTo>
                  <a:pt x="2142" y="3666"/>
                </a:lnTo>
                <a:lnTo>
                  <a:pt x="154" y="3666"/>
                </a:lnTo>
                <a:lnTo>
                  <a:pt x="154" y="1833"/>
                </a:lnTo>
                <a:lnTo>
                  <a:pt x="191" y="1838"/>
                </a:lnTo>
                <a:lnTo>
                  <a:pt x="229" y="1840"/>
                </a:lnTo>
                <a:lnTo>
                  <a:pt x="286" y="1837"/>
                </a:lnTo>
                <a:lnTo>
                  <a:pt x="341" y="1827"/>
                </a:lnTo>
                <a:lnTo>
                  <a:pt x="393" y="1810"/>
                </a:lnTo>
                <a:lnTo>
                  <a:pt x="442" y="1789"/>
                </a:lnTo>
                <a:lnTo>
                  <a:pt x="488" y="1760"/>
                </a:lnTo>
                <a:lnTo>
                  <a:pt x="531" y="1728"/>
                </a:lnTo>
                <a:lnTo>
                  <a:pt x="569" y="1690"/>
                </a:lnTo>
                <a:lnTo>
                  <a:pt x="602" y="1649"/>
                </a:lnTo>
                <a:lnTo>
                  <a:pt x="632" y="1604"/>
                </a:lnTo>
                <a:close/>
                <a:moveTo>
                  <a:pt x="154" y="458"/>
                </a:moveTo>
                <a:lnTo>
                  <a:pt x="3368" y="458"/>
                </a:lnTo>
                <a:lnTo>
                  <a:pt x="3368" y="460"/>
                </a:lnTo>
                <a:lnTo>
                  <a:pt x="3371" y="471"/>
                </a:lnTo>
                <a:lnTo>
                  <a:pt x="3376" y="485"/>
                </a:lnTo>
                <a:lnTo>
                  <a:pt x="3382" y="504"/>
                </a:lnTo>
                <a:lnTo>
                  <a:pt x="3390" y="529"/>
                </a:lnTo>
                <a:lnTo>
                  <a:pt x="3399" y="559"/>
                </a:lnTo>
                <a:lnTo>
                  <a:pt x="3410" y="591"/>
                </a:lnTo>
                <a:lnTo>
                  <a:pt x="3421" y="627"/>
                </a:lnTo>
                <a:lnTo>
                  <a:pt x="3433" y="667"/>
                </a:lnTo>
                <a:lnTo>
                  <a:pt x="3447" y="710"/>
                </a:lnTo>
                <a:lnTo>
                  <a:pt x="3460" y="754"/>
                </a:lnTo>
                <a:lnTo>
                  <a:pt x="3475" y="800"/>
                </a:lnTo>
                <a:lnTo>
                  <a:pt x="3490" y="847"/>
                </a:lnTo>
                <a:lnTo>
                  <a:pt x="3505" y="895"/>
                </a:lnTo>
                <a:lnTo>
                  <a:pt x="3520" y="944"/>
                </a:lnTo>
                <a:lnTo>
                  <a:pt x="3536" y="993"/>
                </a:lnTo>
                <a:lnTo>
                  <a:pt x="3551" y="1042"/>
                </a:lnTo>
                <a:lnTo>
                  <a:pt x="3566" y="1090"/>
                </a:lnTo>
                <a:lnTo>
                  <a:pt x="3580" y="1136"/>
                </a:lnTo>
                <a:lnTo>
                  <a:pt x="3594" y="1181"/>
                </a:lnTo>
                <a:lnTo>
                  <a:pt x="3607" y="1224"/>
                </a:lnTo>
                <a:lnTo>
                  <a:pt x="3620" y="1265"/>
                </a:lnTo>
                <a:lnTo>
                  <a:pt x="3631" y="1303"/>
                </a:lnTo>
                <a:lnTo>
                  <a:pt x="3641" y="1337"/>
                </a:lnTo>
                <a:lnTo>
                  <a:pt x="3650" y="1368"/>
                </a:lnTo>
                <a:lnTo>
                  <a:pt x="3658" y="1395"/>
                </a:lnTo>
                <a:lnTo>
                  <a:pt x="3665" y="1416"/>
                </a:lnTo>
                <a:lnTo>
                  <a:pt x="3670" y="1433"/>
                </a:lnTo>
                <a:lnTo>
                  <a:pt x="3673" y="1446"/>
                </a:lnTo>
                <a:lnTo>
                  <a:pt x="3673" y="1451"/>
                </a:lnTo>
                <a:lnTo>
                  <a:pt x="3671" y="1488"/>
                </a:lnTo>
                <a:lnTo>
                  <a:pt x="3662" y="1523"/>
                </a:lnTo>
                <a:lnTo>
                  <a:pt x="3648" y="1556"/>
                </a:lnTo>
                <a:lnTo>
                  <a:pt x="3629" y="1587"/>
                </a:lnTo>
                <a:lnTo>
                  <a:pt x="3606" y="1613"/>
                </a:lnTo>
                <a:lnTo>
                  <a:pt x="3579" y="1636"/>
                </a:lnTo>
                <a:lnTo>
                  <a:pt x="3550" y="1654"/>
                </a:lnTo>
                <a:lnTo>
                  <a:pt x="3516" y="1668"/>
                </a:lnTo>
                <a:lnTo>
                  <a:pt x="3481" y="1677"/>
                </a:lnTo>
                <a:lnTo>
                  <a:pt x="3444" y="1680"/>
                </a:lnTo>
                <a:lnTo>
                  <a:pt x="3406" y="1677"/>
                </a:lnTo>
                <a:lnTo>
                  <a:pt x="3371" y="1668"/>
                </a:lnTo>
                <a:lnTo>
                  <a:pt x="3338" y="1654"/>
                </a:lnTo>
                <a:lnTo>
                  <a:pt x="3308" y="1636"/>
                </a:lnTo>
                <a:lnTo>
                  <a:pt x="3282" y="1613"/>
                </a:lnTo>
                <a:lnTo>
                  <a:pt x="3258" y="1587"/>
                </a:lnTo>
                <a:lnTo>
                  <a:pt x="3240" y="1556"/>
                </a:lnTo>
                <a:lnTo>
                  <a:pt x="3226" y="1523"/>
                </a:lnTo>
                <a:lnTo>
                  <a:pt x="3217" y="1488"/>
                </a:lnTo>
                <a:lnTo>
                  <a:pt x="3214" y="1451"/>
                </a:lnTo>
                <a:lnTo>
                  <a:pt x="3214" y="763"/>
                </a:lnTo>
                <a:lnTo>
                  <a:pt x="2871" y="763"/>
                </a:lnTo>
                <a:lnTo>
                  <a:pt x="2870" y="1451"/>
                </a:lnTo>
                <a:lnTo>
                  <a:pt x="2867" y="1488"/>
                </a:lnTo>
                <a:lnTo>
                  <a:pt x="2858" y="1523"/>
                </a:lnTo>
                <a:lnTo>
                  <a:pt x="2844" y="1556"/>
                </a:lnTo>
                <a:lnTo>
                  <a:pt x="2825" y="1587"/>
                </a:lnTo>
                <a:lnTo>
                  <a:pt x="2803" y="1613"/>
                </a:lnTo>
                <a:lnTo>
                  <a:pt x="2775" y="1636"/>
                </a:lnTo>
                <a:lnTo>
                  <a:pt x="2746" y="1654"/>
                </a:lnTo>
                <a:lnTo>
                  <a:pt x="2713" y="1668"/>
                </a:lnTo>
                <a:lnTo>
                  <a:pt x="2677" y="1677"/>
                </a:lnTo>
                <a:lnTo>
                  <a:pt x="2640" y="1680"/>
                </a:lnTo>
                <a:lnTo>
                  <a:pt x="2604" y="1677"/>
                </a:lnTo>
                <a:lnTo>
                  <a:pt x="2567" y="1668"/>
                </a:lnTo>
                <a:lnTo>
                  <a:pt x="2535" y="1654"/>
                </a:lnTo>
                <a:lnTo>
                  <a:pt x="2505" y="1636"/>
                </a:lnTo>
                <a:lnTo>
                  <a:pt x="2478" y="1613"/>
                </a:lnTo>
                <a:lnTo>
                  <a:pt x="2455" y="1587"/>
                </a:lnTo>
                <a:lnTo>
                  <a:pt x="2436" y="1556"/>
                </a:lnTo>
                <a:lnTo>
                  <a:pt x="2423" y="1523"/>
                </a:lnTo>
                <a:lnTo>
                  <a:pt x="2414" y="1488"/>
                </a:lnTo>
                <a:lnTo>
                  <a:pt x="2410" y="1451"/>
                </a:lnTo>
                <a:lnTo>
                  <a:pt x="2410" y="763"/>
                </a:lnTo>
                <a:lnTo>
                  <a:pt x="2067" y="763"/>
                </a:lnTo>
                <a:lnTo>
                  <a:pt x="2067" y="1451"/>
                </a:lnTo>
                <a:lnTo>
                  <a:pt x="2063" y="1488"/>
                </a:lnTo>
                <a:lnTo>
                  <a:pt x="2054" y="1523"/>
                </a:lnTo>
                <a:lnTo>
                  <a:pt x="2041" y="1556"/>
                </a:lnTo>
                <a:lnTo>
                  <a:pt x="2022" y="1587"/>
                </a:lnTo>
                <a:lnTo>
                  <a:pt x="1999" y="1613"/>
                </a:lnTo>
                <a:lnTo>
                  <a:pt x="1973" y="1636"/>
                </a:lnTo>
                <a:lnTo>
                  <a:pt x="1942" y="1654"/>
                </a:lnTo>
                <a:lnTo>
                  <a:pt x="1909" y="1668"/>
                </a:lnTo>
                <a:lnTo>
                  <a:pt x="1874" y="1677"/>
                </a:lnTo>
                <a:lnTo>
                  <a:pt x="1837" y="1680"/>
                </a:lnTo>
                <a:lnTo>
                  <a:pt x="1800" y="1677"/>
                </a:lnTo>
                <a:lnTo>
                  <a:pt x="1765" y="1668"/>
                </a:lnTo>
                <a:lnTo>
                  <a:pt x="1731" y="1654"/>
                </a:lnTo>
                <a:lnTo>
                  <a:pt x="1701" y="1636"/>
                </a:lnTo>
                <a:lnTo>
                  <a:pt x="1674" y="1613"/>
                </a:lnTo>
                <a:lnTo>
                  <a:pt x="1652" y="1587"/>
                </a:lnTo>
                <a:lnTo>
                  <a:pt x="1632" y="1556"/>
                </a:lnTo>
                <a:lnTo>
                  <a:pt x="1619" y="1523"/>
                </a:lnTo>
                <a:lnTo>
                  <a:pt x="1610" y="1488"/>
                </a:lnTo>
                <a:lnTo>
                  <a:pt x="1608" y="1451"/>
                </a:lnTo>
                <a:lnTo>
                  <a:pt x="1608" y="763"/>
                </a:lnTo>
                <a:lnTo>
                  <a:pt x="1263" y="763"/>
                </a:lnTo>
                <a:lnTo>
                  <a:pt x="1263" y="1451"/>
                </a:lnTo>
                <a:lnTo>
                  <a:pt x="1259" y="1488"/>
                </a:lnTo>
                <a:lnTo>
                  <a:pt x="1251" y="1523"/>
                </a:lnTo>
                <a:lnTo>
                  <a:pt x="1237" y="1556"/>
                </a:lnTo>
                <a:lnTo>
                  <a:pt x="1219" y="1587"/>
                </a:lnTo>
                <a:lnTo>
                  <a:pt x="1196" y="1613"/>
                </a:lnTo>
                <a:lnTo>
                  <a:pt x="1169" y="1636"/>
                </a:lnTo>
                <a:lnTo>
                  <a:pt x="1138" y="1654"/>
                </a:lnTo>
                <a:lnTo>
                  <a:pt x="1106" y="1668"/>
                </a:lnTo>
                <a:lnTo>
                  <a:pt x="1071" y="1677"/>
                </a:lnTo>
                <a:lnTo>
                  <a:pt x="1033" y="1680"/>
                </a:lnTo>
                <a:lnTo>
                  <a:pt x="996" y="1677"/>
                </a:lnTo>
                <a:lnTo>
                  <a:pt x="961" y="1668"/>
                </a:lnTo>
                <a:lnTo>
                  <a:pt x="928" y="1654"/>
                </a:lnTo>
                <a:lnTo>
                  <a:pt x="898" y="1636"/>
                </a:lnTo>
                <a:lnTo>
                  <a:pt x="870" y="1613"/>
                </a:lnTo>
                <a:lnTo>
                  <a:pt x="848" y="1587"/>
                </a:lnTo>
                <a:lnTo>
                  <a:pt x="830" y="1556"/>
                </a:lnTo>
                <a:lnTo>
                  <a:pt x="815" y="1523"/>
                </a:lnTo>
                <a:lnTo>
                  <a:pt x="807" y="1488"/>
                </a:lnTo>
                <a:lnTo>
                  <a:pt x="804" y="1451"/>
                </a:lnTo>
                <a:lnTo>
                  <a:pt x="804" y="763"/>
                </a:lnTo>
                <a:lnTo>
                  <a:pt x="459" y="763"/>
                </a:lnTo>
                <a:lnTo>
                  <a:pt x="459" y="1451"/>
                </a:lnTo>
                <a:lnTo>
                  <a:pt x="457" y="1488"/>
                </a:lnTo>
                <a:lnTo>
                  <a:pt x="448" y="1523"/>
                </a:lnTo>
                <a:lnTo>
                  <a:pt x="434" y="1556"/>
                </a:lnTo>
                <a:lnTo>
                  <a:pt x="415" y="1587"/>
                </a:lnTo>
                <a:lnTo>
                  <a:pt x="392" y="1613"/>
                </a:lnTo>
                <a:lnTo>
                  <a:pt x="365" y="1636"/>
                </a:lnTo>
                <a:lnTo>
                  <a:pt x="336" y="1654"/>
                </a:lnTo>
                <a:lnTo>
                  <a:pt x="302" y="1668"/>
                </a:lnTo>
                <a:lnTo>
                  <a:pt x="267" y="1677"/>
                </a:lnTo>
                <a:lnTo>
                  <a:pt x="229" y="1680"/>
                </a:lnTo>
                <a:lnTo>
                  <a:pt x="192" y="1677"/>
                </a:lnTo>
                <a:lnTo>
                  <a:pt x="157" y="1668"/>
                </a:lnTo>
                <a:lnTo>
                  <a:pt x="124" y="1654"/>
                </a:lnTo>
                <a:lnTo>
                  <a:pt x="94" y="1636"/>
                </a:lnTo>
                <a:lnTo>
                  <a:pt x="68" y="1613"/>
                </a:lnTo>
                <a:lnTo>
                  <a:pt x="44" y="1587"/>
                </a:lnTo>
                <a:lnTo>
                  <a:pt x="26" y="1556"/>
                </a:lnTo>
                <a:lnTo>
                  <a:pt x="11" y="1523"/>
                </a:lnTo>
                <a:lnTo>
                  <a:pt x="3" y="1488"/>
                </a:lnTo>
                <a:lnTo>
                  <a:pt x="0" y="1451"/>
                </a:lnTo>
                <a:lnTo>
                  <a:pt x="1" y="1444"/>
                </a:lnTo>
                <a:lnTo>
                  <a:pt x="2" y="1431"/>
                </a:lnTo>
                <a:lnTo>
                  <a:pt x="4" y="1412"/>
                </a:lnTo>
                <a:lnTo>
                  <a:pt x="9" y="1387"/>
                </a:lnTo>
                <a:lnTo>
                  <a:pt x="13" y="1357"/>
                </a:lnTo>
                <a:lnTo>
                  <a:pt x="18" y="1323"/>
                </a:lnTo>
                <a:lnTo>
                  <a:pt x="24" y="1284"/>
                </a:lnTo>
                <a:lnTo>
                  <a:pt x="30" y="1242"/>
                </a:lnTo>
                <a:lnTo>
                  <a:pt x="37" y="1197"/>
                </a:lnTo>
                <a:lnTo>
                  <a:pt x="45" y="1150"/>
                </a:lnTo>
                <a:lnTo>
                  <a:pt x="52" y="1100"/>
                </a:lnTo>
                <a:lnTo>
                  <a:pt x="60" y="1048"/>
                </a:lnTo>
                <a:lnTo>
                  <a:pt x="69" y="996"/>
                </a:lnTo>
                <a:lnTo>
                  <a:pt x="77" y="944"/>
                </a:lnTo>
                <a:lnTo>
                  <a:pt x="85" y="891"/>
                </a:lnTo>
                <a:lnTo>
                  <a:pt x="93" y="841"/>
                </a:lnTo>
                <a:lnTo>
                  <a:pt x="100" y="790"/>
                </a:lnTo>
                <a:lnTo>
                  <a:pt x="108" y="740"/>
                </a:lnTo>
                <a:lnTo>
                  <a:pt x="116" y="694"/>
                </a:lnTo>
                <a:lnTo>
                  <a:pt x="123" y="650"/>
                </a:lnTo>
                <a:lnTo>
                  <a:pt x="129" y="609"/>
                </a:lnTo>
                <a:lnTo>
                  <a:pt x="136" y="572"/>
                </a:lnTo>
                <a:lnTo>
                  <a:pt x="140" y="539"/>
                </a:lnTo>
                <a:lnTo>
                  <a:pt x="145" y="511"/>
                </a:lnTo>
                <a:lnTo>
                  <a:pt x="148" y="489"/>
                </a:lnTo>
                <a:lnTo>
                  <a:pt x="151" y="472"/>
                </a:lnTo>
                <a:lnTo>
                  <a:pt x="152" y="461"/>
                </a:lnTo>
                <a:lnTo>
                  <a:pt x="154" y="458"/>
                </a:lnTo>
                <a:close/>
                <a:moveTo>
                  <a:pt x="154" y="0"/>
                </a:moveTo>
                <a:lnTo>
                  <a:pt x="3368" y="0"/>
                </a:lnTo>
                <a:lnTo>
                  <a:pt x="3368" y="305"/>
                </a:lnTo>
                <a:lnTo>
                  <a:pt x="154" y="305"/>
                </a:lnTo>
                <a:lnTo>
                  <a:pt x="15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1400" ker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729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073" y="4475392"/>
            <a:ext cx="6071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TOPIC 3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Shape 519"/>
          <p:cNvGrpSpPr>
            <a:grpSpLocks/>
          </p:cNvGrpSpPr>
          <p:nvPr/>
        </p:nvGrpSpPr>
        <p:grpSpPr bwMode="auto">
          <a:xfrm>
            <a:off x="4879181" y="1638718"/>
            <a:ext cx="2433638" cy="2243890"/>
            <a:chOff x="5975075" y="2327500"/>
            <a:chExt cx="420100" cy="388350"/>
          </a:xfrm>
        </p:grpSpPr>
        <p:sp>
          <p:nvSpPr>
            <p:cNvPr id="5" name="Shape 520"/>
            <p:cNvSpPr/>
            <p:nvPr/>
          </p:nvSpPr>
          <p:spPr>
            <a:xfrm>
              <a:off x="5975075" y="2474559"/>
              <a:ext cx="98261" cy="219875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" name="Shape 521"/>
            <p:cNvSpPr/>
            <p:nvPr/>
          </p:nvSpPr>
          <p:spPr>
            <a:xfrm>
              <a:off x="6087577" y="2327500"/>
              <a:ext cx="307598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98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/>
        </p:blipFill>
        <p:spPr>
          <a:xfrm>
            <a:off x="0" y="2"/>
            <a:ext cx="12192000" cy="6857998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796BF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54200" y="1905506"/>
            <a:ext cx="8483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SLIDE</a:t>
            </a:r>
          </a:p>
        </p:txBody>
      </p:sp>
    </p:spTree>
    <p:extLst>
      <p:ext uri="{BB962C8B-B14F-4D97-AF65-F5344CB8AC3E}">
        <p14:creationId xmlns:p14="http://schemas.microsoft.com/office/powerpoint/2010/main" val="163008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83" y="120134"/>
            <a:ext cx="5239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3F53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5253" y="1669534"/>
            <a:ext cx="277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Name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5253" y="2780784"/>
            <a:ext cx="48755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Email Address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5252" y="3892034"/>
            <a:ext cx="4815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Phone Number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hape 518"/>
          <p:cNvSpPr/>
          <p:nvPr/>
        </p:nvSpPr>
        <p:spPr>
          <a:xfrm>
            <a:off x="447967" y="1830416"/>
            <a:ext cx="427038" cy="447675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81D1EC"/>
          </a:solidFill>
          <a:ln>
            <a:noFill/>
          </a:ln>
        </p:spPr>
        <p:txBody>
          <a:bodyPr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67" kern="0">
              <a:solidFill>
                <a:srgbClr val="000000"/>
              </a:solidFill>
              <a:latin typeface="+mj-lt"/>
              <a:cs typeface="Arial"/>
              <a:sym typeface="Arial"/>
              <a:rtl val="0"/>
            </a:endParaRPr>
          </a:p>
        </p:txBody>
      </p:sp>
      <p:grpSp>
        <p:nvGrpSpPr>
          <p:cNvPr id="7" name="Shape 461"/>
          <p:cNvGrpSpPr>
            <a:grpSpLocks/>
          </p:cNvGrpSpPr>
          <p:nvPr/>
        </p:nvGrpSpPr>
        <p:grpSpPr bwMode="auto">
          <a:xfrm>
            <a:off x="401136" y="2982941"/>
            <a:ext cx="520700" cy="365125"/>
            <a:chOff x="559275" y="1683950"/>
            <a:chExt cx="466500" cy="327300"/>
          </a:xfrm>
          <a:solidFill>
            <a:srgbClr val="81D1EC"/>
          </a:solidFill>
        </p:grpSpPr>
        <p:sp>
          <p:nvSpPr>
            <p:cNvPr id="8" name="Shape 462"/>
            <p:cNvSpPr/>
            <p:nvPr/>
          </p:nvSpPr>
          <p:spPr>
            <a:xfrm>
              <a:off x="559275" y="1683950"/>
              <a:ext cx="466500" cy="197803"/>
            </a:xfrm>
            <a:custGeom>
              <a:avLst/>
              <a:gdLst/>
              <a:ahLst/>
              <a:cxnLst/>
              <a:rect l="0" t="0" r="0" b="0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67" kern="0">
                <a:solidFill>
                  <a:srgbClr val="000000"/>
                </a:solidFill>
                <a:latin typeface="+mj-lt"/>
                <a:cs typeface="Arial"/>
                <a:sym typeface="Arial"/>
                <a:rtl val="0"/>
              </a:endParaRPr>
            </a:p>
          </p:txBody>
        </p:sp>
        <p:sp>
          <p:nvSpPr>
            <p:cNvPr id="9" name="Shape 463"/>
            <p:cNvSpPr/>
            <p:nvPr/>
          </p:nvSpPr>
          <p:spPr>
            <a:xfrm>
              <a:off x="559275" y="1728064"/>
              <a:ext cx="466500" cy="283186"/>
            </a:xfrm>
            <a:custGeom>
              <a:avLst/>
              <a:gdLst/>
              <a:ahLst/>
              <a:cxnLst/>
              <a:rect l="0" t="0" r="0" b="0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67" kern="0">
                <a:solidFill>
                  <a:srgbClr val="000000"/>
                </a:solidFill>
                <a:latin typeface="+mj-lt"/>
                <a:cs typeface="Arial"/>
                <a:sym typeface="Arial"/>
                <a:rtl val="0"/>
              </a:endParaRPr>
            </a:p>
          </p:txBody>
        </p:sp>
      </p:grpSp>
      <p:sp>
        <p:nvSpPr>
          <p:cNvPr id="10" name="Freeform 50"/>
          <p:cNvSpPr>
            <a:spLocks noChangeArrowheads="1"/>
          </p:cNvSpPr>
          <p:nvPr/>
        </p:nvSpPr>
        <p:spPr bwMode="auto">
          <a:xfrm>
            <a:off x="322855" y="3979046"/>
            <a:ext cx="598982" cy="595416"/>
          </a:xfrm>
          <a:custGeom>
            <a:avLst/>
            <a:gdLst>
              <a:gd name="T0" fmla="*/ 308667 w 444"/>
              <a:gd name="T1" fmla="*/ 306989 h 443"/>
              <a:gd name="T2" fmla="*/ 308667 w 444"/>
              <a:gd name="T3" fmla="*/ 306989 h 443"/>
              <a:gd name="T4" fmla="*/ 192166 w 444"/>
              <a:gd name="T5" fmla="*/ 370298 h 443"/>
              <a:gd name="T6" fmla="*/ 74464 w 444"/>
              <a:gd name="T7" fmla="*/ 370298 h 443"/>
              <a:gd name="T8" fmla="*/ 85274 w 444"/>
              <a:gd name="T9" fmla="*/ 486166 h 443"/>
              <a:gd name="T10" fmla="*/ 372322 w 444"/>
              <a:gd name="T11" fmla="*/ 370298 h 443"/>
              <a:gd name="T12" fmla="*/ 499632 w 444"/>
              <a:gd name="T13" fmla="*/ 72865 h 443"/>
              <a:gd name="T14" fmla="*/ 383131 w 444"/>
              <a:gd name="T15" fmla="*/ 63309 h 443"/>
              <a:gd name="T16" fmla="*/ 383131 w 444"/>
              <a:gd name="T17" fmla="*/ 180371 h 443"/>
              <a:gd name="T18" fmla="*/ 308667 w 444"/>
              <a:gd name="T19" fmla="*/ 306989 h 4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rgbClr val="81D1EC"/>
          </a:solidFill>
          <a:ln>
            <a:noFill/>
          </a:ln>
          <a:effectLst/>
          <a:extLst/>
        </p:spPr>
        <p:txBody>
          <a:bodyPr wrap="none" lIns="45712" tIns="22856" rIns="45712" bIns="22856" anchor="ctr"/>
          <a:lstStyle/>
          <a:p>
            <a:pPr defTabSz="913607" eaLnBrk="1" hangingPunct="1">
              <a:defRPr/>
            </a:pPr>
            <a:endParaRPr lang="en-US">
              <a:solidFill>
                <a:srgbClr val="737572"/>
              </a:solidFill>
              <a:latin typeface="+mj-lt"/>
              <a:ea typeface="MS PGothic" panose="020B0600070205080204" pitchFamily="34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855" y="4999262"/>
            <a:ext cx="5412226" cy="662582"/>
            <a:chOff x="711587" y="4174560"/>
            <a:chExt cx="2360141" cy="288936"/>
          </a:xfrm>
        </p:grpSpPr>
        <p:grpSp>
          <p:nvGrpSpPr>
            <p:cNvPr id="12" name="Group 11"/>
            <p:cNvGrpSpPr/>
            <p:nvPr/>
          </p:nvGrpSpPr>
          <p:grpSpPr>
            <a:xfrm>
              <a:off x="1127279" y="4177122"/>
              <a:ext cx="281679" cy="281679"/>
              <a:chOff x="3328988" y="3201988"/>
              <a:chExt cx="392113" cy="392113"/>
            </a:xfrm>
          </p:grpSpPr>
          <p:sp>
            <p:nvSpPr>
              <p:cNvPr id="33" name="Oval 46"/>
              <p:cNvSpPr>
                <a:spLocks noChangeArrowheads="1"/>
              </p:cNvSpPr>
              <p:nvPr/>
            </p:nvSpPr>
            <p:spPr bwMode="auto">
              <a:xfrm>
                <a:off x="3328988" y="3201988"/>
                <a:ext cx="392113" cy="392113"/>
              </a:xfrm>
              <a:prstGeom prst="ellipse">
                <a:avLst/>
              </a:prstGeom>
              <a:solidFill>
                <a:srgbClr val="1AB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4" name="Freeform 47"/>
              <p:cNvSpPr>
                <a:spLocks/>
              </p:cNvSpPr>
              <p:nvPr/>
            </p:nvSpPr>
            <p:spPr bwMode="auto">
              <a:xfrm>
                <a:off x="3427413" y="3317875"/>
                <a:ext cx="196850" cy="158750"/>
              </a:xfrm>
              <a:custGeom>
                <a:avLst/>
                <a:gdLst>
                  <a:gd name="T0" fmla="*/ 90 w 100"/>
                  <a:gd name="T1" fmla="*/ 20 h 81"/>
                  <a:gd name="T2" fmla="*/ 32 w 100"/>
                  <a:gd name="T3" fmla="*/ 81 h 81"/>
                  <a:gd name="T4" fmla="*/ 0 w 100"/>
                  <a:gd name="T5" fmla="*/ 72 h 81"/>
                  <a:gd name="T6" fmla="*/ 31 w 100"/>
                  <a:gd name="T7" fmla="*/ 63 h 81"/>
                  <a:gd name="T8" fmla="*/ 12 w 100"/>
                  <a:gd name="T9" fmla="*/ 49 h 81"/>
                  <a:gd name="T10" fmla="*/ 21 w 100"/>
                  <a:gd name="T11" fmla="*/ 48 h 81"/>
                  <a:gd name="T12" fmla="*/ 4 w 100"/>
                  <a:gd name="T13" fmla="*/ 28 h 81"/>
                  <a:gd name="T14" fmla="*/ 14 w 100"/>
                  <a:gd name="T15" fmla="*/ 31 h 81"/>
                  <a:gd name="T16" fmla="*/ 7 w 100"/>
                  <a:gd name="T17" fmla="*/ 3 h 81"/>
                  <a:gd name="T18" fmla="*/ 50 w 100"/>
                  <a:gd name="T19" fmla="*/ 25 h 81"/>
                  <a:gd name="T20" fmla="*/ 70 w 100"/>
                  <a:gd name="T21" fmla="*/ 0 h 81"/>
                  <a:gd name="T22" fmla="*/ 85 w 100"/>
                  <a:gd name="T23" fmla="*/ 6 h 81"/>
                  <a:gd name="T24" fmla="*/ 98 w 100"/>
                  <a:gd name="T25" fmla="*/ 1 h 81"/>
                  <a:gd name="T26" fmla="*/ 89 w 100"/>
                  <a:gd name="T27" fmla="*/ 12 h 81"/>
                  <a:gd name="T28" fmla="*/ 100 w 100"/>
                  <a:gd name="T29" fmla="*/ 9 h 81"/>
                  <a:gd name="T30" fmla="*/ 90 w 100"/>
                  <a:gd name="T31" fmla="*/ 2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0" h="81">
                    <a:moveTo>
                      <a:pt x="90" y="20"/>
                    </a:moveTo>
                    <a:cubicBezTo>
                      <a:pt x="91" y="49"/>
                      <a:pt x="70" y="81"/>
                      <a:pt x="32" y="81"/>
                    </a:cubicBezTo>
                    <a:cubicBezTo>
                      <a:pt x="20" y="81"/>
                      <a:pt x="9" y="77"/>
                      <a:pt x="0" y="72"/>
                    </a:cubicBezTo>
                    <a:cubicBezTo>
                      <a:pt x="11" y="73"/>
                      <a:pt x="22" y="70"/>
                      <a:pt x="31" y="63"/>
                    </a:cubicBezTo>
                    <a:cubicBezTo>
                      <a:pt x="22" y="63"/>
                      <a:pt x="14" y="57"/>
                      <a:pt x="12" y="49"/>
                    </a:cubicBezTo>
                    <a:cubicBezTo>
                      <a:pt x="15" y="49"/>
                      <a:pt x="18" y="49"/>
                      <a:pt x="21" y="48"/>
                    </a:cubicBezTo>
                    <a:cubicBezTo>
                      <a:pt x="11" y="47"/>
                      <a:pt x="4" y="38"/>
                      <a:pt x="4" y="28"/>
                    </a:cubicBezTo>
                    <a:cubicBezTo>
                      <a:pt x="7" y="30"/>
                      <a:pt x="10" y="31"/>
                      <a:pt x="14" y="31"/>
                    </a:cubicBezTo>
                    <a:cubicBezTo>
                      <a:pt x="4" y="25"/>
                      <a:pt x="2" y="13"/>
                      <a:pt x="7" y="3"/>
                    </a:cubicBezTo>
                    <a:cubicBezTo>
                      <a:pt x="17" y="16"/>
                      <a:pt x="33" y="24"/>
                      <a:pt x="50" y="25"/>
                    </a:cubicBezTo>
                    <a:cubicBezTo>
                      <a:pt x="47" y="12"/>
                      <a:pt x="56" y="0"/>
                      <a:pt x="70" y="0"/>
                    </a:cubicBezTo>
                    <a:cubicBezTo>
                      <a:pt x="75" y="0"/>
                      <a:pt x="81" y="2"/>
                      <a:pt x="85" y="6"/>
                    </a:cubicBezTo>
                    <a:cubicBezTo>
                      <a:pt x="89" y="5"/>
                      <a:pt x="94" y="3"/>
                      <a:pt x="98" y="1"/>
                    </a:cubicBezTo>
                    <a:cubicBezTo>
                      <a:pt x="96" y="6"/>
                      <a:pt x="93" y="10"/>
                      <a:pt x="89" y="12"/>
                    </a:cubicBezTo>
                    <a:cubicBezTo>
                      <a:pt x="93" y="12"/>
                      <a:pt x="97" y="11"/>
                      <a:pt x="100" y="9"/>
                    </a:cubicBezTo>
                    <a:cubicBezTo>
                      <a:pt x="98" y="13"/>
                      <a:pt x="94" y="17"/>
                      <a:pt x="90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542971" y="4174560"/>
              <a:ext cx="281679" cy="281679"/>
              <a:chOff x="5422900" y="2155825"/>
              <a:chExt cx="392113" cy="392113"/>
            </a:xfrm>
          </p:grpSpPr>
          <p:sp>
            <p:nvSpPr>
              <p:cNvPr id="26" name="Oval 57"/>
              <p:cNvSpPr>
                <a:spLocks noChangeArrowheads="1"/>
              </p:cNvSpPr>
              <p:nvPr/>
            </p:nvSpPr>
            <p:spPr bwMode="auto">
              <a:xfrm>
                <a:off x="5422900" y="2155825"/>
                <a:ext cx="392113" cy="392113"/>
              </a:xfrm>
              <a:prstGeom prst="ellipse">
                <a:avLst/>
              </a:prstGeom>
              <a:solidFill>
                <a:srgbClr val="E04A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7" name="Rectangle 58"/>
              <p:cNvSpPr>
                <a:spLocks noChangeArrowheads="1"/>
              </p:cNvSpPr>
              <p:nvPr/>
            </p:nvSpPr>
            <p:spPr bwMode="auto">
              <a:xfrm>
                <a:off x="5738813" y="2270125"/>
                <a:ext cx="1588" cy="17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8" name="Rectangle 59"/>
              <p:cNvSpPr>
                <a:spLocks noChangeArrowheads="1"/>
              </p:cNvSpPr>
              <p:nvPr/>
            </p:nvSpPr>
            <p:spPr bwMode="auto">
              <a:xfrm>
                <a:off x="5738813" y="2270125"/>
                <a:ext cx="1588" cy="1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9" name="Freeform 60"/>
              <p:cNvSpPr>
                <a:spLocks noEditPoints="1"/>
              </p:cNvSpPr>
              <p:nvPr/>
            </p:nvSpPr>
            <p:spPr bwMode="auto">
              <a:xfrm>
                <a:off x="5499100" y="2259013"/>
                <a:ext cx="149225" cy="217488"/>
              </a:xfrm>
              <a:custGeom>
                <a:avLst/>
                <a:gdLst>
                  <a:gd name="T0" fmla="*/ 16 w 76"/>
                  <a:gd name="T1" fmla="*/ 65 h 111"/>
                  <a:gd name="T2" fmla="*/ 0 w 76"/>
                  <a:gd name="T3" fmla="*/ 88 h 111"/>
                  <a:gd name="T4" fmla="*/ 38 w 76"/>
                  <a:gd name="T5" fmla="*/ 111 h 111"/>
                  <a:gd name="T6" fmla="*/ 76 w 76"/>
                  <a:gd name="T7" fmla="*/ 86 h 111"/>
                  <a:gd name="T8" fmla="*/ 66 w 76"/>
                  <a:gd name="T9" fmla="*/ 86 h 111"/>
                  <a:gd name="T10" fmla="*/ 38 w 76"/>
                  <a:gd name="T11" fmla="*/ 105 h 111"/>
                  <a:gd name="T12" fmla="*/ 13 w 76"/>
                  <a:gd name="T13" fmla="*/ 84 h 111"/>
                  <a:gd name="T14" fmla="*/ 16 w 76"/>
                  <a:gd name="T15" fmla="*/ 76 h 111"/>
                  <a:gd name="T16" fmla="*/ 16 w 76"/>
                  <a:gd name="T17" fmla="*/ 73 h 111"/>
                  <a:gd name="T18" fmla="*/ 16 w 76"/>
                  <a:gd name="T19" fmla="*/ 65 h 111"/>
                  <a:gd name="T20" fmla="*/ 16 w 76"/>
                  <a:gd name="T21" fmla="*/ 0 h 111"/>
                  <a:gd name="T22" fmla="*/ 8 w 76"/>
                  <a:gd name="T23" fmla="*/ 17 h 111"/>
                  <a:gd name="T24" fmla="*/ 16 w 76"/>
                  <a:gd name="T25" fmla="*/ 37 h 111"/>
                  <a:gd name="T26" fmla="*/ 16 w 76"/>
                  <a:gd name="T2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111">
                    <a:moveTo>
                      <a:pt x="16" y="65"/>
                    </a:moveTo>
                    <a:cubicBezTo>
                      <a:pt x="6" y="71"/>
                      <a:pt x="0" y="80"/>
                      <a:pt x="0" y="88"/>
                    </a:cubicBezTo>
                    <a:cubicBezTo>
                      <a:pt x="0" y="102"/>
                      <a:pt x="18" y="111"/>
                      <a:pt x="38" y="111"/>
                    </a:cubicBezTo>
                    <a:cubicBezTo>
                      <a:pt x="60" y="111"/>
                      <a:pt x="75" y="99"/>
                      <a:pt x="7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5" y="97"/>
                      <a:pt x="58" y="105"/>
                      <a:pt x="38" y="105"/>
                    </a:cubicBezTo>
                    <a:cubicBezTo>
                      <a:pt x="24" y="105"/>
                      <a:pt x="13" y="95"/>
                      <a:pt x="13" y="84"/>
                    </a:cubicBezTo>
                    <a:cubicBezTo>
                      <a:pt x="13" y="82"/>
                      <a:pt x="14" y="79"/>
                      <a:pt x="16" y="76"/>
                    </a:cubicBezTo>
                    <a:cubicBezTo>
                      <a:pt x="16" y="75"/>
                      <a:pt x="16" y="74"/>
                      <a:pt x="16" y="73"/>
                    </a:cubicBezTo>
                    <a:cubicBezTo>
                      <a:pt x="16" y="65"/>
                      <a:pt x="16" y="65"/>
                      <a:pt x="16" y="65"/>
                    </a:cubicBezTo>
                    <a:moveTo>
                      <a:pt x="16" y="0"/>
                    </a:moveTo>
                    <a:cubicBezTo>
                      <a:pt x="11" y="4"/>
                      <a:pt x="8" y="11"/>
                      <a:pt x="8" y="17"/>
                    </a:cubicBezTo>
                    <a:cubicBezTo>
                      <a:pt x="8" y="25"/>
                      <a:pt x="11" y="32"/>
                      <a:pt x="16" y="37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Freeform 61"/>
              <p:cNvSpPr>
                <a:spLocks/>
              </p:cNvSpPr>
              <p:nvPr/>
            </p:nvSpPr>
            <p:spPr bwMode="auto">
              <a:xfrm>
                <a:off x="5656263" y="2238375"/>
                <a:ext cx="82550" cy="79375"/>
              </a:xfrm>
              <a:custGeom>
                <a:avLst/>
                <a:gdLst>
                  <a:gd name="T0" fmla="*/ 31 w 52"/>
                  <a:gd name="T1" fmla="*/ 0 h 50"/>
                  <a:gd name="T2" fmla="*/ 21 w 52"/>
                  <a:gd name="T3" fmla="*/ 0 h 50"/>
                  <a:gd name="T4" fmla="*/ 21 w 52"/>
                  <a:gd name="T5" fmla="*/ 20 h 50"/>
                  <a:gd name="T6" fmla="*/ 0 w 52"/>
                  <a:gd name="T7" fmla="*/ 20 h 50"/>
                  <a:gd name="T8" fmla="*/ 0 w 52"/>
                  <a:gd name="T9" fmla="*/ 31 h 50"/>
                  <a:gd name="T10" fmla="*/ 21 w 52"/>
                  <a:gd name="T11" fmla="*/ 31 h 50"/>
                  <a:gd name="T12" fmla="*/ 21 w 52"/>
                  <a:gd name="T13" fmla="*/ 50 h 50"/>
                  <a:gd name="T14" fmla="*/ 31 w 52"/>
                  <a:gd name="T15" fmla="*/ 50 h 50"/>
                  <a:gd name="T16" fmla="*/ 31 w 52"/>
                  <a:gd name="T17" fmla="*/ 31 h 50"/>
                  <a:gd name="T18" fmla="*/ 52 w 52"/>
                  <a:gd name="T19" fmla="*/ 31 h 50"/>
                  <a:gd name="T20" fmla="*/ 52 w 52"/>
                  <a:gd name="T21" fmla="*/ 20 h 50"/>
                  <a:gd name="T22" fmla="*/ 31 w 52"/>
                  <a:gd name="T23" fmla="*/ 20 h 50"/>
                  <a:gd name="T24" fmla="*/ 31 w 52"/>
                  <a:gd name="T2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50">
                    <a:moveTo>
                      <a:pt x="31" y="0"/>
                    </a:moveTo>
                    <a:lnTo>
                      <a:pt x="21" y="0"/>
                    </a:lnTo>
                    <a:lnTo>
                      <a:pt x="21" y="20"/>
                    </a:lnTo>
                    <a:lnTo>
                      <a:pt x="0" y="20"/>
                    </a:lnTo>
                    <a:lnTo>
                      <a:pt x="0" y="31"/>
                    </a:lnTo>
                    <a:lnTo>
                      <a:pt x="21" y="31"/>
                    </a:lnTo>
                    <a:lnTo>
                      <a:pt x="21" y="50"/>
                    </a:lnTo>
                    <a:lnTo>
                      <a:pt x="31" y="50"/>
                    </a:lnTo>
                    <a:lnTo>
                      <a:pt x="31" y="31"/>
                    </a:lnTo>
                    <a:lnTo>
                      <a:pt x="52" y="31"/>
                    </a:lnTo>
                    <a:lnTo>
                      <a:pt x="52" y="20"/>
                    </a:lnTo>
                    <a:lnTo>
                      <a:pt x="31" y="2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EF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1" name="Freeform 62"/>
              <p:cNvSpPr>
                <a:spLocks/>
              </p:cNvSpPr>
              <p:nvPr/>
            </p:nvSpPr>
            <p:spPr bwMode="auto">
              <a:xfrm>
                <a:off x="5656263" y="2238375"/>
                <a:ext cx="82550" cy="79375"/>
              </a:xfrm>
              <a:custGeom>
                <a:avLst/>
                <a:gdLst>
                  <a:gd name="T0" fmla="*/ 31 w 52"/>
                  <a:gd name="T1" fmla="*/ 0 h 50"/>
                  <a:gd name="T2" fmla="*/ 21 w 52"/>
                  <a:gd name="T3" fmla="*/ 0 h 50"/>
                  <a:gd name="T4" fmla="*/ 21 w 52"/>
                  <a:gd name="T5" fmla="*/ 20 h 50"/>
                  <a:gd name="T6" fmla="*/ 0 w 52"/>
                  <a:gd name="T7" fmla="*/ 20 h 50"/>
                  <a:gd name="T8" fmla="*/ 0 w 52"/>
                  <a:gd name="T9" fmla="*/ 31 h 50"/>
                  <a:gd name="T10" fmla="*/ 21 w 52"/>
                  <a:gd name="T11" fmla="*/ 31 h 50"/>
                  <a:gd name="T12" fmla="*/ 21 w 52"/>
                  <a:gd name="T13" fmla="*/ 50 h 50"/>
                  <a:gd name="T14" fmla="*/ 31 w 52"/>
                  <a:gd name="T15" fmla="*/ 50 h 50"/>
                  <a:gd name="T16" fmla="*/ 31 w 52"/>
                  <a:gd name="T17" fmla="*/ 31 h 50"/>
                  <a:gd name="T18" fmla="*/ 52 w 52"/>
                  <a:gd name="T19" fmla="*/ 31 h 50"/>
                  <a:gd name="T20" fmla="*/ 52 w 52"/>
                  <a:gd name="T21" fmla="*/ 20 h 50"/>
                  <a:gd name="T22" fmla="*/ 31 w 52"/>
                  <a:gd name="T23" fmla="*/ 20 h 50"/>
                  <a:gd name="T24" fmla="*/ 31 w 52"/>
                  <a:gd name="T2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50">
                    <a:moveTo>
                      <a:pt x="31" y="0"/>
                    </a:moveTo>
                    <a:lnTo>
                      <a:pt x="21" y="0"/>
                    </a:lnTo>
                    <a:lnTo>
                      <a:pt x="21" y="20"/>
                    </a:lnTo>
                    <a:lnTo>
                      <a:pt x="0" y="20"/>
                    </a:lnTo>
                    <a:lnTo>
                      <a:pt x="0" y="31"/>
                    </a:lnTo>
                    <a:lnTo>
                      <a:pt x="21" y="31"/>
                    </a:lnTo>
                    <a:lnTo>
                      <a:pt x="21" y="50"/>
                    </a:lnTo>
                    <a:lnTo>
                      <a:pt x="31" y="50"/>
                    </a:lnTo>
                    <a:lnTo>
                      <a:pt x="31" y="31"/>
                    </a:lnTo>
                    <a:lnTo>
                      <a:pt x="52" y="31"/>
                    </a:lnTo>
                    <a:lnTo>
                      <a:pt x="52" y="20"/>
                    </a:lnTo>
                    <a:lnTo>
                      <a:pt x="31" y="20"/>
                    </a:lnTo>
                    <a:lnTo>
                      <a:pt x="3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2" name="Freeform 63"/>
              <p:cNvSpPr>
                <a:spLocks noEditPoints="1"/>
              </p:cNvSpPr>
              <p:nvPr/>
            </p:nvSpPr>
            <p:spPr bwMode="auto">
              <a:xfrm>
                <a:off x="5530850" y="2238375"/>
                <a:ext cx="119063" cy="190500"/>
              </a:xfrm>
              <a:custGeom>
                <a:avLst/>
                <a:gdLst>
                  <a:gd name="T0" fmla="*/ 27 w 61"/>
                  <a:gd name="T1" fmla="*/ 50 h 97"/>
                  <a:gd name="T2" fmla="*/ 26 w 61"/>
                  <a:gd name="T3" fmla="*/ 50 h 97"/>
                  <a:gd name="T4" fmla="*/ 6 w 61"/>
                  <a:gd name="T5" fmla="*/ 28 h 97"/>
                  <a:gd name="T6" fmla="*/ 20 w 61"/>
                  <a:gd name="T7" fmla="*/ 6 h 97"/>
                  <a:gd name="T8" fmla="*/ 20 w 61"/>
                  <a:gd name="T9" fmla="*/ 6 h 97"/>
                  <a:gd name="T10" fmla="*/ 40 w 61"/>
                  <a:gd name="T11" fmla="*/ 29 h 97"/>
                  <a:gd name="T12" fmla="*/ 27 w 61"/>
                  <a:gd name="T13" fmla="*/ 50 h 97"/>
                  <a:gd name="T14" fmla="*/ 61 w 61"/>
                  <a:gd name="T15" fmla="*/ 0 h 97"/>
                  <a:gd name="T16" fmla="*/ 25 w 61"/>
                  <a:gd name="T17" fmla="*/ 0 h 97"/>
                  <a:gd name="T18" fmla="*/ 0 w 61"/>
                  <a:gd name="T19" fmla="*/ 11 h 97"/>
                  <a:gd name="T20" fmla="*/ 0 w 61"/>
                  <a:gd name="T21" fmla="*/ 48 h 97"/>
                  <a:gd name="T22" fmla="*/ 19 w 61"/>
                  <a:gd name="T23" fmla="*/ 55 h 97"/>
                  <a:gd name="T24" fmla="*/ 23 w 61"/>
                  <a:gd name="T25" fmla="*/ 55 h 97"/>
                  <a:gd name="T26" fmla="*/ 21 w 61"/>
                  <a:gd name="T27" fmla="*/ 62 h 97"/>
                  <a:gd name="T28" fmla="*/ 26 w 61"/>
                  <a:gd name="T29" fmla="*/ 71 h 97"/>
                  <a:gd name="T30" fmla="*/ 19 w 61"/>
                  <a:gd name="T31" fmla="*/ 71 h 97"/>
                  <a:gd name="T32" fmla="*/ 0 w 61"/>
                  <a:gd name="T33" fmla="*/ 76 h 97"/>
                  <a:gd name="T34" fmla="*/ 0 w 61"/>
                  <a:gd name="T35" fmla="*/ 84 h 97"/>
                  <a:gd name="T36" fmla="*/ 0 w 61"/>
                  <a:gd name="T37" fmla="*/ 87 h 97"/>
                  <a:gd name="T38" fmla="*/ 24 w 61"/>
                  <a:gd name="T39" fmla="*/ 76 h 97"/>
                  <a:gd name="T40" fmla="*/ 24 w 61"/>
                  <a:gd name="T41" fmla="*/ 76 h 97"/>
                  <a:gd name="T42" fmla="*/ 33 w 61"/>
                  <a:gd name="T43" fmla="*/ 77 h 97"/>
                  <a:gd name="T44" fmla="*/ 49 w 61"/>
                  <a:gd name="T45" fmla="*/ 92 h 97"/>
                  <a:gd name="T46" fmla="*/ 50 w 61"/>
                  <a:gd name="T47" fmla="*/ 96 h 97"/>
                  <a:gd name="T48" fmla="*/ 50 w 61"/>
                  <a:gd name="T49" fmla="*/ 97 h 97"/>
                  <a:gd name="T50" fmla="*/ 60 w 61"/>
                  <a:gd name="T51" fmla="*/ 97 h 97"/>
                  <a:gd name="T52" fmla="*/ 61 w 61"/>
                  <a:gd name="T53" fmla="*/ 94 h 97"/>
                  <a:gd name="T54" fmla="*/ 47 w 61"/>
                  <a:gd name="T55" fmla="*/ 69 h 97"/>
                  <a:gd name="T56" fmla="*/ 36 w 61"/>
                  <a:gd name="T57" fmla="*/ 58 h 97"/>
                  <a:gd name="T58" fmla="*/ 43 w 61"/>
                  <a:gd name="T59" fmla="*/ 48 h 97"/>
                  <a:gd name="T60" fmla="*/ 54 w 61"/>
                  <a:gd name="T61" fmla="*/ 29 h 97"/>
                  <a:gd name="T62" fmla="*/ 44 w 61"/>
                  <a:gd name="T63" fmla="*/ 8 h 97"/>
                  <a:gd name="T64" fmla="*/ 53 w 61"/>
                  <a:gd name="T65" fmla="*/ 8 h 97"/>
                  <a:gd name="T66" fmla="*/ 61 w 61"/>
                  <a:gd name="T6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1" h="97">
                    <a:moveTo>
                      <a:pt x="27" y="50"/>
                    </a:moveTo>
                    <a:cubicBezTo>
                      <a:pt x="26" y="50"/>
                      <a:pt x="26" y="50"/>
                      <a:pt x="26" y="50"/>
                    </a:cubicBezTo>
                    <a:cubicBezTo>
                      <a:pt x="16" y="49"/>
                      <a:pt x="7" y="40"/>
                      <a:pt x="6" y="28"/>
                    </a:cubicBezTo>
                    <a:cubicBezTo>
                      <a:pt x="4" y="15"/>
                      <a:pt x="1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30" y="6"/>
                      <a:pt x="38" y="16"/>
                      <a:pt x="40" y="29"/>
                    </a:cubicBezTo>
                    <a:cubicBezTo>
                      <a:pt x="41" y="42"/>
                      <a:pt x="36" y="50"/>
                      <a:pt x="27" y="50"/>
                    </a:cubicBezTo>
                    <a:moveTo>
                      <a:pt x="61" y="0"/>
                    </a:moveTo>
                    <a:cubicBezTo>
                      <a:pt x="61" y="0"/>
                      <a:pt x="35" y="0"/>
                      <a:pt x="25" y="0"/>
                    </a:cubicBezTo>
                    <a:cubicBezTo>
                      <a:pt x="15" y="0"/>
                      <a:pt x="6" y="4"/>
                      <a:pt x="0" y="11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4" y="52"/>
                      <a:pt x="11" y="55"/>
                      <a:pt x="19" y="55"/>
                    </a:cubicBezTo>
                    <a:cubicBezTo>
                      <a:pt x="20" y="55"/>
                      <a:pt x="21" y="55"/>
                      <a:pt x="23" y="55"/>
                    </a:cubicBezTo>
                    <a:cubicBezTo>
                      <a:pt x="21" y="57"/>
                      <a:pt x="21" y="59"/>
                      <a:pt x="21" y="62"/>
                    </a:cubicBezTo>
                    <a:cubicBezTo>
                      <a:pt x="21" y="66"/>
                      <a:pt x="23" y="69"/>
                      <a:pt x="26" y="71"/>
                    </a:cubicBezTo>
                    <a:cubicBezTo>
                      <a:pt x="24" y="71"/>
                      <a:pt x="22" y="71"/>
                      <a:pt x="19" y="71"/>
                    </a:cubicBezTo>
                    <a:cubicBezTo>
                      <a:pt x="12" y="71"/>
                      <a:pt x="5" y="73"/>
                      <a:pt x="0" y="76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5"/>
                      <a:pt x="0" y="86"/>
                      <a:pt x="0" y="87"/>
                    </a:cubicBezTo>
                    <a:cubicBezTo>
                      <a:pt x="4" y="80"/>
                      <a:pt x="13" y="76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7" y="76"/>
                      <a:pt x="31" y="76"/>
                      <a:pt x="33" y="77"/>
                    </a:cubicBezTo>
                    <a:cubicBezTo>
                      <a:pt x="41" y="83"/>
                      <a:pt x="48" y="86"/>
                      <a:pt x="49" y="92"/>
                    </a:cubicBezTo>
                    <a:cubicBezTo>
                      <a:pt x="49" y="93"/>
                      <a:pt x="50" y="95"/>
                      <a:pt x="50" y="96"/>
                    </a:cubicBezTo>
                    <a:cubicBezTo>
                      <a:pt x="50" y="96"/>
                      <a:pt x="50" y="97"/>
                      <a:pt x="50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1" y="96"/>
                      <a:pt x="61" y="95"/>
                      <a:pt x="61" y="94"/>
                    </a:cubicBezTo>
                    <a:cubicBezTo>
                      <a:pt x="61" y="84"/>
                      <a:pt x="58" y="78"/>
                      <a:pt x="47" y="69"/>
                    </a:cubicBezTo>
                    <a:cubicBezTo>
                      <a:pt x="43" y="67"/>
                      <a:pt x="36" y="62"/>
                      <a:pt x="36" y="58"/>
                    </a:cubicBezTo>
                    <a:cubicBezTo>
                      <a:pt x="36" y="54"/>
                      <a:pt x="37" y="52"/>
                      <a:pt x="43" y="48"/>
                    </a:cubicBezTo>
                    <a:cubicBezTo>
                      <a:pt x="50" y="43"/>
                      <a:pt x="54" y="36"/>
                      <a:pt x="54" y="29"/>
                    </a:cubicBezTo>
                    <a:cubicBezTo>
                      <a:pt x="54" y="20"/>
                      <a:pt x="50" y="12"/>
                      <a:pt x="44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61" y="0"/>
                      <a:pt x="61" y="0"/>
                      <a:pt x="61" y="0"/>
                    </a:cubicBezTo>
                  </a:path>
                </a:pathLst>
              </a:custGeom>
              <a:solidFill>
                <a:srgbClr val="FEF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11587" y="4177923"/>
              <a:ext cx="281679" cy="281679"/>
              <a:chOff x="1763713" y="2155825"/>
              <a:chExt cx="392113" cy="392113"/>
            </a:xfrm>
          </p:grpSpPr>
          <p:sp>
            <p:nvSpPr>
              <p:cNvPr id="24" name="Oval 89"/>
              <p:cNvSpPr>
                <a:spLocks noChangeArrowheads="1"/>
              </p:cNvSpPr>
              <p:nvPr/>
            </p:nvSpPr>
            <p:spPr bwMode="auto">
              <a:xfrm>
                <a:off x="1763713" y="2155825"/>
                <a:ext cx="392113" cy="392113"/>
              </a:xfrm>
              <a:prstGeom prst="ellipse">
                <a:avLst/>
              </a:prstGeom>
              <a:solidFill>
                <a:srgbClr val="3C5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5" name="Freeform 90"/>
              <p:cNvSpPr>
                <a:spLocks/>
              </p:cNvSpPr>
              <p:nvPr/>
            </p:nvSpPr>
            <p:spPr bwMode="auto">
              <a:xfrm>
                <a:off x="1897063" y="2236788"/>
                <a:ext cx="125413" cy="231775"/>
              </a:xfrm>
              <a:custGeom>
                <a:avLst/>
                <a:gdLst>
                  <a:gd name="T0" fmla="*/ 0 w 64"/>
                  <a:gd name="T1" fmla="*/ 64 h 119"/>
                  <a:gd name="T2" fmla="*/ 0 w 64"/>
                  <a:gd name="T3" fmla="*/ 40 h 119"/>
                  <a:gd name="T4" fmla="*/ 18 w 64"/>
                  <a:gd name="T5" fmla="*/ 40 h 119"/>
                  <a:gd name="T6" fmla="*/ 18 w 64"/>
                  <a:gd name="T7" fmla="*/ 31 h 119"/>
                  <a:gd name="T8" fmla="*/ 45 w 64"/>
                  <a:gd name="T9" fmla="*/ 0 h 119"/>
                  <a:gd name="T10" fmla="*/ 64 w 64"/>
                  <a:gd name="T11" fmla="*/ 0 h 119"/>
                  <a:gd name="T12" fmla="*/ 64 w 64"/>
                  <a:gd name="T13" fmla="*/ 24 h 119"/>
                  <a:gd name="T14" fmla="*/ 45 w 64"/>
                  <a:gd name="T15" fmla="*/ 24 h 119"/>
                  <a:gd name="T16" fmla="*/ 40 w 64"/>
                  <a:gd name="T17" fmla="*/ 30 h 119"/>
                  <a:gd name="T18" fmla="*/ 40 w 64"/>
                  <a:gd name="T19" fmla="*/ 40 h 119"/>
                  <a:gd name="T20" fmla="*/ 64 w 64"/>
                  <a:gd name="T21" fmla="*/ 40 h 119"/>
                  <a:gd name="T22" fmla="*/ 64 w 64"/>
                  <a:gd name="T23" fmla="*/ 64 h 119"/>
                  <a:gd name="T24" fmla="*/ 40 w 64"/>
                  <a:gd name="T25" fmla="*/ 64 h 119"/>
                  <a:gd name="T26" fmla="*/ 40 w 64"/>
                  <a:gd name="T27" fmla="*/ 119 h 119"/>
                  <a:gd name="T28" fmla="*/ 18 w 64"/>
                  <a:gd name="T29" fmla="*/ 119 h 119"/>
                  <a:gd name="T30" fmla="*/ 18 w 64"/>
                  <a:gd name="T31" fmla="*/ 64 h 119"/>
                  <a:gd name="T32" fmla="*/ 0 w 64"/>
                  <a:gd name="T33" fmla="*/ 6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119">
                    <a:moveTo>
                      <a:pt x="0" y="64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14"/>
                      <a:pt x="30" y="0"/>
                      <a:pt x="4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3" y="24"/>
                      <a:pt x="40" y="26"/>
                      <a:pt x="40" y="30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119"/>
                      <a:pt x="40" y="119"/>
                      <a:pt x="40" y="119"/>
                    </a:cubicBezTo>
                    <a:cubicBezTo>
                      <a:pt x="18" y="119"/>
                      <a:pt x="18" y="119"/>
                      <a:pt x="18" y="119"/>
                    </a:cubicBezTo>
                    <a:cubicBezTo>
                      <a:pt x="18" y="64"/>
                      <a:pt x="18" y="64"/>
                      <a:pt x="18" y="64"/>
                    </a:cubicBez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374355" y="4182958"/>
              <a:ext cx="281679" cy="280538"/>
              <a:chOff x="2809875" y="2679700"/>
              <a:chExt cx="392113" cy="390525"/>
            </a:xfrm>
          </p:grpSpPr>
          <p:sp>
            <p:nvSpPr>
              <p:cNvPr id="22" name="Oval 70"/>
              <p:cNvSpPr>
                <a:spLocks noChangeArrowheads="1"/>
              </p:cNvSpPr>
              <p:nvPr/>
            </p:nvSpPr>
            <p:spPr bwMode="auto">
              <a:xfrm>
                <a:off x="2809875" y="2679700"/>
                <a:ext cx="392113" cy="390525"/>
              </a:xfrm>
              <a:prstGeom prst="ellipse">
                <a:avLst/>
              </a:prstGeom>
              <a:solidFill>
                <a:srgbClr val="0087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3" name="Freeform 71"/>
              <p:cNvSpPr>
                <a:spLocks noEditPoints="1"/>
              </p:cNvSpPr>
              <p:nvPr/>
            </p:nvSpPr>
            <p:spPr bwMode="auto">
              <a:xfrm>
                <a:off x="2908300" y="2771775"/>
                <a:ext cx="192088" cy="192088"/>
              </a:xfrm>
              <a:custGeom>
                <a:avLst/>
                <a:gdLst>
                  <a:gd name="T0" fmla="*/ 23 w 98"/>
                  <a:gd name="T1" fmla="*/ 98 h 98"/>
                  <a:gd name="T2" fmla="*/ 2 w 98"/>
                  <a:gd name="T3" fmla="*/ 98 h 98"/>
                  <a:gd name="T4" fmla="*/ 2 w 98"/>
                  <a:gd name="T5" fmla="*/ 32 h 98"/>
                  <a:gd name="T6" fmla="*/ 23 w 98"/>
                  <a:gd name="T7" fmla="*/ 32 h 98"/>
                  <a:gd name="T8" fmla="*/ 23 w 98"/>
                  <a:gd name="T9" fmla="*/ 98 h 98"/>
                  <a:gd name="T10" fmla="*/ 12 w 98"/>
                  <a:gd name="T11" fmla="*/ 24 h 98"/>
                  <a:gd name="T12" fmla="*/ 0 w 98"/>
                  <a:gd name="T13" fmla="*/ 12 h 98"/>
                  <a:gd name="T14" fmla="*/ 12 w 98"/>
                  <a:gd name="T15" fmla="*/ 0 h 98"/>
                  <a:gd name="T16" fmla="*/ 24 w 98"/>
                  <a:gd name="T17" fmla="*/ 12 h 98"/>
                  <a:gd name="T18" fmla="*/ 12 w 98"/>
                  <a:gd name="T19" fmla="*/ 24 h 98"/>
                  <a:gd name="T20" fmla="*/ 98 w 98"/>
                  <a:gd name="T21" fmla="*/ 98 h 98"/>
                  <a:gd name="T22" fmla="*/ 78 w 98"/>
                  <a:gd name="T23" fmla="*/ 98 h 98"/>
                  <a:gd name="T24" fmla="*/ 78 w 98"/>
                  <a:gd name="T25" fmla="*/ 64 h 98"/>
                  <a:gd name="T26" fmla="*/ 67 w 98"/>
                  <a:gd name="T27" fmla="*/ 49 h 98"/>
                  <a:gd name="T28" fmla="*/ 55 w 98"/>
                  <a:gd name="T29" fmla="*/ 64 h 98"/>
                  <a:gd name="T30" fmla="*/ 55 w 98"/>
                  <a:gd name="T31" fmla="*/ 98 h 98"/>
                  <a:gd name="T32" fmla="*/ 35 w 98"/>
                  <a:gd name="T33" fmla="*/ 98 h 98"/>
                  <a:gd name="T34" fmla="*/ 35 w 98"/>
                  <a:gd name="T35" fmla="*/ 32 h 98"/>
                  <a:gd name="T36" fmla="*/ 55 w 98"/>
                  <a:gd name="T37" fmla="*/ 32 h 98"/>
                  <a:gd name="T38" fmla="*/ 55 w 98"/>
                  <a:gd name="T39" fmla="*/ 41 h 98"/>
                  <a:gd name="T40" fmla="*/ 75 w 98"/>
                  <a:gd name="T41" fmla="*/ 30 h 98"/>
                  <a:gd name="T42" fmla="*/ 98 w 98"/>
                  <a:gd name="T43" fmla="*/ 56 h 98"/>
                  <a:gd name="T44" fmla="*/ 98 w 98"/>
                  <a:gd name="T4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8" h="98">
                    <a:moveTo>
                      <a:pt x="23" y="98"/>
                    </a:moveTo>
                    <a:cubicBezTo>
                      <a:pt x="2" y="98"/>
                      <a:pt x="2" y="98"/>
                      <a:pt x="2" y="98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3" y="32"/>
                      <a:pt x="23" y="32"/>
                      <a:pt x="23" y="32"/>
                    </a:cubicBezTo>
                    <a:lnTo>
                      <a:pt x="23" y="98"/>
                    </a:lnTo>
                    <a:close/>
                    <a:moveTo>
                      <a:pt x="12" y="24"/>
                    </a:moveTo>
                    <a:cubicBezTo>
                      <a:pt x="6" y="24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9" y="0"/>
                      <a:pt x="24" y="5"/>
                      <a:pt x="24" y="12"/>
                    </a:cubicBezTo>
                    <a:cubicBezTo>
                      <a:pt x="24" y="18"/>
                      <a:pt x="19" y="24"/>
                      <a:pt x="12" y="24"/>
                    </a:cubicBezTo>
                    <a:close/>
                    <a:moveTo>
                      <a:pt x="98" y="98"/>
                    </a:moveTo>
                    <a:cubicBezTo>
                      <a:pt x="78" y="98"/>
                      <a:pt x="78" y="98"/>
                      <a:pt x="78" y="98"/>
                    </a:cubicBezTo>
                    <a:cubicBezTo>
                      <a:pt x="78" y="98"/>
                      <a:pt x="78" y="73"/>
                      <a:pt x="78" y="64"/>
                    </a:cubicBezTo>
                    <a:cubicBezTo>
                      <a:pt x="78" y="54"/>
                      <a:pt x="75" y="49"/>
                      <a:pt x="67" y="49"/>
                    </a:cubicBezTo>
                    <a:cubicBezTo>
                      <a:pt x="59" y="49"/>
                      <a:pt x="55" y="54"/>
                      <a:pt x="55" y="64"/>
                    </a:cubicBezTo>
                    <a:cubicBezTo>
                      <a:pt x="55" y="74"/>
                      <a:pt x="55" y="98"/>
                      <a:pt x="55" y="98"/>
                    </a:cubicBezTo>
                    <a:cubicBezTo>
                      <a:pt x="35" y="98"/>
                      <a:pt x="35" y="98"/>
                      <a:pt x="35" y="98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41"/>
                      <a:pt x="55" y="41"/>
                      <a:pt x="55" y="41"/>
                    </a:cubicBezTo>
                    <a:cubicBezTo>
                      <a:pt x="55" y="41"/>
                      <a:pt x="61" y="30"/>
                      <a:pt x="75" y="30"/>
                    </a:cubicBezTo>
                    <a:cubicBezTo>
                      <a:pt x="89" y="30"/>
                      <a:pt x="98" y="39"/>
                      <a:pt x="98" y="56"/>
                    </a:cubicBezTo>
                    <a:cubicBezTo>
                      <a:pt x="98" y="74"/>
                      <a:pt x="98" y="98"/>
                      <a:pt x="98" y="9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790049" y="4177122"/>
              <a:ext cx="281679" cy="280538"/>
              <a:chOff x="5422900" y="2679700"/>
              <a:chExt cx="392113" cy="390525"/>
            </a:xfrm>
          </p:grpSpPr>
          <p:sp>
            <p:nvSpPr>
              <p:cNvPr id="20" name="Oval 74"/>
              <p:cNvSpPr>
                <a:spLocks noChangeArrowheads="1"/>
              </p:cNvSpPr>
              <p:nvPr/>
            </p:nvSpPr>
            <p:spPr bwMode="auto">
              <a:xfrm>
                <a:off x="5422900" y="2679700"/>
                <a:ext cx="392113" cy="390525"/>
              </a:xfrm>
              <a:prstGeom prst="ellipse">
                <a:avLst/>
              </a:prstGeom>
              <a:solidFill>
                <a:srgbClr val="CB20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1" name="Freeform 75"/>
              <p:cNvSpPr>
                <a:spLocks/>
              </p:cNvSpPr>
              <p:nvPr/>
            </p:nvSpPr>
            <p:spPr bwMode="auto">
              <a:xfrm>
                <a:off x="5527675" y="2757488"/>
                <a:ext cx="180975" cy="233363"/>
              </a:xfrm>
              <a:custGeom>
                <a:avLst/>
                <a:gdLst>
                  <a:gd name="T0" fmla="*/ 56 w 92"/>
                  <a:gd name="T1" fmla="*/ 86 h 119"/>
                  <a:gd name="T2" fmla="*/ 39 w 92"/>
                  <a:gd name="T3" fmla="*/ 77 h 119"/>
                  <a:gd name="T4" fmla="*/ 34 w 92"/>
                  <a:gd name="T5" fmla="*/ 96 h 119"/>
                  <a:gd name="T6" fmla="*/ 22 w 92"/>
                  <a:gd name="T7" fmla="*/ 119 h 119"/>
                  <a:gd name="T8" fmla="*/ 20 w 92"/>
                  <a:gd name="T9" fmla="*/ 118 h 119"/>
                  <a:gd name="T10" fmla="*/ 20 w 92"/>
                  <a:gd name="T11" fmla="*/ 92 h 119"/>
                  <a:gd name="T12" fmla="*/ 29 w 92"/>
                  <a:gd name="T13" fmla="*/ 55 h 119"/>
                  <a:gd name="T14" fmla="*/ 27 w 92"/>
                  <a:gd name="T15" fmla="*/ 44 h 119"/>
                  <a:gd name="T16" fmla="*/ 40 w 92"/>
                  <a:gd name="T17" fmla="*/ 27 h 119"/>
                  <a:gd name="T18" fmla="*/ 49 w 92"/>
                  <a:gd name="T19" fmla="*/ 37 h 119"/>
                  <a:gd name="T20" fmla="*/ 43 w 92"/>
                  <a:gd name="T21" fmla="*/ 61 h 119"/>
                  <a:gd name="T22" fmla="*/ 54 w 92"/>
                  <a:gd name="T23" fmla="*/ 74 h 119"/>
                  <a:gd name="T24" fmla="*/ 76 w 92"/>
                  <a:gd name="T25" fmla="*/ 38 h 119"/>
                  <a:gd name="T26" fmla="*/ 47 w 92"/>
                  <a:gd name="T27" fmla="*/ 12 h 119"/>
                  <a:gd name="T28" fmla="*/ 14 w 92"/>
                  <a:gd name="T29" fmla="*/ 44 h 119"/>
                  <a:gd name="T30" fmla="*/ 18 w 92"/>
                  <a:gd name="T31" fmla="*/ 58 h 119"/>
                  <a:gd name="T32" fmla="*/ 19 w 92"/>
                  <a:gd name="T33" fmla="*/ 62 h 119"/>
                  <a:gd name="T34" fmla="*/ 18 w 92"/>
                  <a:gd name="T35" fmla="*/ 67 h 119"/>
                  <a:gd name="T36" fmla="*/ 14 w 92"/>
                  <a:gd name="T37" fmla="*/ 69 h 119"/>
                  <a:gd name="T38" fmla="*/ 0 w 92"/>
                  <a:gd name="T39" fmla="*/ 43 h 119"/>
                  <a:gd name="T40" fmla="*/ 49 w 92"/>
                  <a:gd name="T41" fmla="*/ 0 h 119"/>
                  <a:gd name="T42" fmla="*/ 92 w 92"/>
                  <a:gd name="T43" fmla="*/ 39 h 119"/>
                  <a:gd name="T44" fmla="*/ 56 w 92"/>
                  <a:gd name="T45" fmla="*/ 8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9">
                    <a:moveTo>
                      <a:pt x="56" y="86"/>
                    </a:moveTo>
                    <a:cubicBezTo>
                      <a:pt x="48" y="86"/>
                      <a:pt x="41" y="82"/>
                      <a:pt x="39" y="77"/>
                    </a:cubicBezTo>
                    <a:cubicBezTo>
                      <a:pt x="39" y="77"/>
                      <a:pt x="35" y="93"/>
                      <a:pt x="34" y="96"/>
                    </a:cubicBezTo>
                    <a:cubicBezTo>
                      <a:pt x="31" y="107"/>
                      <a:pt x="22" y="118"/>
                      <a:pt x="22" y="119"/>
                    </a:cubicBezTo>
                    <a:cubicBezTo>
                      <a:pt x="21" y="119"/>
                      <a:pt x="20" y="119"/>
                      <a:pt x="20" y="118"/>
                    </a:cubicBezTo>
                    <a:cubicBezTo>
                      <a:pt x="20" y="117"/>
                      <a:pt x="18" y="103"/>
                      <a:pt x="20" y="92"/>
                    </a:cubicBezTo>
                    <a:cubicBezTo>
                      <a:pt x="22" y="87"/>
                      <a:pt x="29" y="55"/>
                      <a:pt x="29" y="55"/>
                    </a:cubicBezTo>
                    <a:cubicBezTo>
                      <a:pt x="29" y="55"/>
                      <a:pt x="27" y="51"/>
                      <a:pt x="27" y="44"/>
                    </a:cubicBezTo>
                    <a:cubicBezTo>
                      <a:pt x="27" y="34"/>
                      <a:pt x="33" y="27"/>
                      <a:pt x="40" y="27"/>
                    </a:cubicBezTo>
                    <a:cubicBezTo>
                      <a:pt x="46" y="27"/>
                      <a:pt x="49" y="31"/>
                      <a:pt x="49" y="37"/>
                    </a:cubicBezTo>
                    <a:cubicBezTo>
                      <a:pt x="49" y="43"/>
                      <a:pt x="45" y="52"/>
                      <a:pt x="43" y="61"/>
                    </a:cubicBezTo>
                    <a:cubicBezTo>
                      <a:pt x="42" y="68"/>
                      <a:pt x="47" y="74"/>
                      <a:pt x="54" y="74"/>
                    </a:cubicBezTo>
                    <a:cubicBezTo>
                      <a:pt x="67" y="74"/>
                      <a:pt x="76" y="58"/>
                      <a:pt x="76" y="38"/>
                    </a:cubicBezTo>
                    <a:cubicBezTo>
                      <a:pt x="76" y="23"/>
                      <a:pt x="66" y="12"/>
                      <a:pt x="47" y="12"/>
                    </a:cubicBezTo>
                    <a:cubicBezTo>
                      <a:pt x="27" y="12"/>
                      <a:pt x="14" y="27"/>
                      <a:pt x="14" y="44"/>
                    </a:cubicBezTo>
                    <a:cubicBezTo>
                      <a:pt x="14" y="50"/>
                      <a:pt x="16" y="55"/>
                      <a:pt x="18" y="58"/>
                    </a:cubicBezTo>
                    <a:cubicBezTo>
                      <a:pt x="20" y="59"/>
                      <a:pt x="20" y="60"/>
                      <a:pt x="19" y="62"/>
                    </a:cubicBezTo>
                    <a:cubicBezTo>
                      <a:pt x="19" y="63"/>
                      <a:pt x="18" y="66"/>
                      <a:pt x="18" y="67"/>
                    </a:cubicBezTo>
                    <a:cubicBezTo>
                      <a:pt x="17" y="69"/>
                      <a:pt x="16" y="69"/>
                      <a:pt x="14" y="69"/>
                    </a:cubicBezTo>
                    <a:cubicBezTo>
                      <a:pt x="5" y="65"/>
                      <a:pt x="0" y="54"/>
                      <a:pt x="0" y="43"/>
                    </a:cubicBezTo>
                    <a:cubicBezTo>
                      <a:pt x="0" y="23"/>
                      <a:pt x="17" y="0"/>
                      <a:pt x="49" y="0"/>
                    </a:cubicBezTo>
                    <a:cubicBezTo>
                      <a:pt x="75" y="0"/>
                      <a:pt x="92" y="19"/>
                      <a:pt x="92" y="39"/>
                    </a:cubicBezTo>
                    <a:cubicBezTo>
                      <a:pt x="92" y="66"/>
                      <a:pt x="78" y="86"/>
                      <a:pt x="56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958663" y="4177923"/>
              <a:ext cx="281679" cy="281679"/>
              <a:chOff x="719138" y="3200400"/>
              <a:chExt cx="392113" cy="392113"/>
            </a:xfrm>
          </p:grpSpPr>
          <p:sp>
            <p:nvSpPr>
              <p:cNvPr id="18" name="Oval 93"/>
              <p:cNvSpPr>
                <a:spLocks noChangeArrowheads="1"/>
              </p:cNvSpPr>
              <p:nvPr/>
            </p:nvSpPr>
            <p:spPr bwMode="auto">
              <a:xfrm>
                <a:off x="719138" y="3200400"/>
                <a:ext cx="392113" cy="392113"/>
              </a:xfrm>
              <a:prstGeom prst="ellipse">
                <a:avLst/>
              </a:prstGeom>
              <a:solidFill>
                <a:srgbClr val="00A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9" name="Freeform 94"/>
              <p:cNvSpPr>
                <a:spLocks noEditPoints="1"/>
              </p:cNvSpPr>
              <p:nvPr/>
            </p:nvSpPr>
            <p:spPr bwMode="auto">
              <a:xfrm>
                <a:off x="796925" y="3276600"/>
                <a:ext cx="238125" cy="236538"/>
              </a:xfrm>
              <a:custGeom>
                <a:avLst/>
                <a:gdLst>
                  <a:gd name="T0" fmla="*/ 116 w 121"/>
                  <a:gd name="T1" fmla="*/ 71 h 121"/>
                  <a:gd name="T2" fmla="*/ 117 w 121"/>
                  <a:gd name="T3" fmla="*/ 61 h 121"/>
                  <a:gd name="T4" fmla="*/ 61 w 121"/>
                  <a:gd name="T5" fmla="*/ 4 h 121"/>
                  <a:gd name="T6" fmla="*/ 50 w 121"/>
                  <a:gd name="T7" fmla="*/ 5 h 121"/>
                  <a:gd name="T8" fmla="*/ 33 w 121"/>
                  <a:gd name="T9" fmla="*/ 0 h 121"/>
                  <a:gd name="T10" fmla="*/ 0 w 121"/>
                  <a:gd name="T11" fmla="*/ 33 h 121"/>
                  <a:gd name="T12" fmla="*/ 5 w 121"/>
                  <a:gd name="T13" fmla="*/ 51 h 121"/>
                  <a:gd name="T14" fmla="*/ 4 w 121"/>
                  <a:gd name="T15" fmla="*/ 61 h 121"/>
                  <a:gd name="T16" fmla="*/ 61 w 121"/>
                  <a:gd name="T17" fmla="*/ 117 h 121"/>
                  <a:gd name="T18" fmla="*/ 71 w 121"/>
                  <a:gd name="T19" fmla="*/ 116 h 121"/>
                  <a:gd name="T20" fmla="*/ 88 w 121"/>
                  <a:gd name="T21" fmla="*/ 121 h 121"/>
                  <a:gd name="T22" fmla="*/ 121 w 121"/>
                  <a:gd name="T23" fmla="*/ 88 h 121"/>
                  <a:gd name="T24" fmla="*/ 116 w 121"/>
                  <a:gd name="T25" fmla="*/ 71 h 121"/>
                  <a:gd name="T26" fmla="*/ 63 w 121"/>
                  <a:gd name="T27" fmla="*/ 100 h 121"/>
                  <a:gd name="T28" fmla="*/ 30 w 121"/>
                  <a:gd name="T29" fmla="*/ 80 h 121"/>
                  <a:gd name="T30" fmla="*/ 37 w 121"/>
                  <a:gd name="T31" fmla="*/ 73 h 121"/>
                  <a:gd name="T32" fmla="*/ 61 w 121"/>
                  <a:gd name="T33" fmla="*/ 87 h 121"/>
                  <a:gd name="T34" fmla="*/ 76 w 121"/>
                  <a:gd name="T35" fmla="*/ 77 h 121"/>
                  <a:gd name="T36" fmla="*/ 30 w 121"/>
                  <a:gd name="T37" fmla="*/ 44 h 121"/>
                  <a:gd name="T38" fmla="*/ 61 w 121"/>
                  <a:gd name="T39" fmla="*/ 21 h 121"/>
                  <a:gd name="T40" fmla="*/ 91 w 121"/>
                  <a:gd name="T41" fmla="*/ 37 h 121"/>
                  <a:gd name="T42" fmla="*/ 83 w 121"/>
                  <a:gd name="T43" fmla="*/ 46 h 121"/>
                  <a:gd name="T44" fmla="*/ 59 w 121"/>
                  <a:gd name="T45" fmla="*/ 35 h 121"/>
                  <a:gd name="T46" fmla="*/ 48 w 121"/>
                  <a:gd name="T47" fmla="*/ 43 h 121"/>
                  <a:gd name="T48" fmla="*/ 93 w 121"/>
                  <a:gd name="T49" fmla="*/ 75 h 121"/>
                  <a:gd name="T50" fmla="*/ 63 w 121"/>
                  <a:gd name="T51" fmla="*/ 10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1" h="121">
                    <a:moveTo>
                      <a:pt x="116" y="71"/>
                    </a:moveTo>
                    <a:cubicBezTo>
                      <a:pt x="117" y="67"/>
                      <a:pt x="117" y="64"/>
                      <a:pt x="117" y="61"/>
                    </a:cubicBezTo>
                    <a:cubicBezTo>
                      <a:pt x="117" y="30"/>
                      <a:pt x="92" y="4"/>
                      <a:pt x="61" y="4"/>
                    </a:cubicBezTo>
                    <a:cubicBezTo>
                      <a:pt x="57" y="4"/>
                      <a:pt x="53" y="5"/>
                      <a:pt x="50" y="5"/>
                    </a:cubicBezTo>
                    <a:cubicBezTo>
                      <a:pt x="45" y="2"/>
                      <a:pt x="39" y="0"/>
                      <a:pt x="33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40"/>
                      <a:pt x="2" y="46"/>
                      <a:pt x="5" y="51"/>
                    </a:cubicBezTo>
                    <a:cubicBezTo>
                      <a:pt x="4" y="54"/>
                      <a:pt x="4" y="57"/>
                      <a:pt x="4" y="61"/>
                    </a:cubicBezTo>
                    <a:cubicBezTo>
                      <a:pt x="4" y="92"/>
                      <a:pt x="29" y="117"/>
                      <a:pt x="61" y="117"/>
                    </a:cubicBezTo>
                    <a:cubicBezTo>
                      <a:pt x="64" y="117"/>
                      <a:pt x="68" y="117"/>
                      <a:pt x="71" y="116"/>
                    </a:cubicBezTo>
                    <a:cubicBezTo>
                      <a:pt x="76" y="119"/>
                      <a:pt x="82" y="121"/>
                      <a:pt x="88" y="121"/>
                    </a:cubicBezTo>
                    <a:cubicBezTo>
                      <a:pt x="106" y="121"/>
                      <a:pt x="121" y="106"/>
                      <a:pt x="121" y="88"/>
                    </a:cubicBezTo>
                    <a:cubicBezTo>
                      <a:pt x="121" y="82"/>
                      <a:pt x="119" y="76"/>
                      <a:pt x="116" y="71"/>
                    </a:cubicBezTo>
                    <a:close/>
                    <a:moveTo>
                      <a:pt x="63" y="100"/>
                    </a:moveTo>
                    <a:cubicBezTo>
                      <a:pt x="46" y="100"/>
                      <a:pt x="30" y="93"/>
                      <a:pt x="30" y="80"/>
                    </a:cubicBezTo>
                    <a:cubicBezTo>
                      <a:pt x="30" y="77"/>
                      <a:pt x="33" y="73"/>
                      <a:pt x="37" y="73"/>
                    </a:cubicBezTo>
                    <a:cubicBezTo>
                      <a:pt x="46" y="73"/>
                      <a:pt x="46" y="87"/>
                      <a:pt x="61" y="87"/>
                    </a:cubicBezTo>
                    <a:cubicBezTo>
                      <a:pt x="72" y="87"/>
                      <a:pt x="76" y="82"/>
                      <a:pt x="76" y="77"/>
                    </a:cubicBezTo>
                    <a:cubicBezTo>
                      <a:pt x="76" y="63"/>
                      <a:pt x="30" y="72"/>
                      <a:pt x="30" y="44"/>
                    </a:cubicBezTo>
                    <a:cubicBezTo>
                      <a:pt x="30" y="30"/>
                      <a:pt x="42" y="19"/>
                      <a:pt x="61" y="21"/>
                    </a:cubicBezTo>
                    <a:cubicBezTo>
                      <a:pt x="79" y="22"/>
                      <a:pt x="90" y="30"/>
                      <a:pt x="91" y="37"/>
                    </a:cubicBezTo>
                    <a:cubicBezTo>
                      <a:pt x="92" y="42"/>
                      <a:pt x="88" y="46"/>
                      <a:pt x="83" y="46"/>
                    </a:cubicBezTo>
                    <a:cubicBezTo>
                      <a:pt x="74" y="46"/>
                      <a:pt x="74" y="35"/>
                      <a:pt x="59" y="35"/>
                    </a:cubicBezTo>
                    <a:cubicBezTo>
                      <a:pt x="53" y="35"/>
                      <a:pt x="48" y="38"/>
                      <a:pt x="48" y="43"/>
                    </a:cubicBezTo>
                    <a:cubicBezTo>
                      <a:pt x="48" y="55"/>
                      <a:pt x="93" y="48"/>
                      <a:pt x="93" y="75"/>
                    </a:cubicBezTo>
                    <a:cubicBezTo>
                      <a:pt x="93" y="90"/>
                      <a:pt x="81" y="100"/>
                      <a:pt x="63" y="1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688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18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</Words>
  <Application>Microsoft Macintosh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MS PGothic</vt:lpstr>
      <vt:lpstr>Times New Roman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Haroun</dc:creator>
  <cp:lastModifiedBy>Christopher Haroun</cp:lastModifiedBy>
  <cp:revision>11</cp:revision>
  <dcterms:created xsi:type="dcterms:W3CDTF">2017-04-25T04:42:45Z</dcterms:created>
  <dcterms:modified xsi:type="dcterms:W3CDTF">2017-04-27T19:08:28Z</dcterms:modified>
</cp:coreProperties>
</file>