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5" r:id="rId6"/>
    <p:sldId id="266" r:id="rId7"/>
    <p:sldId id="267" r:id="rId8"/>
    <p:sldId id="268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663300"/>
    <a:srgbClr val="FF6600"/>
    <a:srgbClr val="FF9933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17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3A71-A7B1-4209-AEFB-05BAA662FA3A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78B1-D370-4F0C-AF08-D12C2B6FD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03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3A71-A7B1-4209-AEFB-05BAA662FA3A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78B1-D370-4F0C-AF08-D12C2B6FD2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65313"/>
            <a:ext cx="10515600" cy="26701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Quote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041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3A71-A7B1-4209-AEFB-05BAA662FA3A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78B1-D370-4F0C-AF08-D12C2B6FD2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50925" y="2187575"/>
            <a:ext cx="4879975" cy="76517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Content Topic 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050925" y="3067049"/>
            <a:ext cx="4879975" cy="76517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Content Topic 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050925" y="3946524"/>
            <a:ext cx="4879975" cy="76517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Content Topic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337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Content Topic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3A71-A7B1-4209-AEFB-05BAA662FA3A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78B1-D370-4F0C-AF08-D12C2B6FD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5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3A71-A7B1-4209-AEFB-05BAA662FA3A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78B1-D370-4F0C-AF08-D12C2B6FD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0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C3A71-A7B1-4209-AEFB-05BAA662FA3A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978B1-D370-4F0C-AF08-D12C2B6FD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1" r:id="rId3"/>
    <p:sldLayoutId id="2147483650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lumMod val="95000"/>
              <a:lumOff val="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4213081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>
                    <a:lumMod val="95000"/>
                  </a:schemeClr>
                </a:solidFill>
              </a:rPr>
              <a:t>Introduce Speaker </a:t>
            </a:r>
            <a:r>
              <a:rPr lang="en-US" sz="5400" dirty="0">
                <a:solidFill>
                  <a:srgbClr val="92D050"/>
                </a:solidFill>
              </a:rPr>
              <a:t>Template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398494" y="-1"/>
            <a:ext cx="3395008" cy="4213082"/>
            <a:chOff x="4016677" y="-1"/>
            <a:chExt cx="4158642" cy="5160724"/>
          </a:xfrm>
        </p:grpSpPr>
        <p:grpSp>
          <p:nvGrpSpPr>
            <p:cNvPr id="10" name="Group 9"/>
            <p:cNvGrpSpPr/>
            <p:nvPr/>
          </p:nvGrpSpPr>
          <p:grpSpPr>
            <a:xfrm>
              <a:off x="4016677" y="-1"/>
              <a:ext cx="4158642" cy="5160724"/>
              <a:chOff x="4016677" y="-1"/>
              <a:chExt cx="4158642" cy="5160724"/>
            </a:xfrm>
          </p:grpSpPr>
          <p:sp>
            <p:nvSpPr>
              <p:cNvPr id="8" name="Freeform 7"/>
              <p:cNvSpPr/>
              <p:nvPr/>
            </p:nvSpPr>
            <p:spPr>
              <a:xfrm>
                <a:off x="4016677" y="-1"/>
                <a:ext cx="4158642" cy="5160724"/>
              </a:xfrm>
              <a:custGeom>
                <a:avLst/>
                <a:gdLst>
                  <a:gd name="connsiteX0" fmla="*/ 1 w 4158642"/>
                  <a:gd name="connsiteY0" fmla="*/ 0 h 5160724"/>
                  <a:gd name="connsiteX1" fmla="*/ 4158642 w 4158642"/>
                  <a:gd name="connsiteY1" fmla="*/ 0 h 5160724"/>
                  <a:gd name="connsiteX2" fmla="*/ 4158642 w 4158642"/>
                  <a:gd name="connsiteY2" fmla="*/ 3081403 h 5160724"/>
                  <a:gd name="connsiteX3" fmla="*/ 2079321 w 4158642"/>
                  <a:gd name="connsiteY3" fmla="*/ 5160724 h 5160724"/>
                  <a:gd name="connsiteX4" fmla="*/ 0 w 4158642"/>
                  <a:gd name="connsiteY4" fmla="*/ 3081403 h 5160724"/>
                  <a:gd name="connsiteX5" fmla="*/ 1 w 4158642"/>
                  <a:gd name="connsiteY5" fmla="*/ 3081384 h 5160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58642" h="5160724">
                    <a:moveTo>
                      <a:pt x="1" y="0"/>
                    </a:moveTo>
                    <a:lnTo>
                      <a:pt x="4158642" y="0"/>
                    </a:lnTo>
                    <a:lnTo>
                      <a:pt x="4158642" y="3081403"/>
                    </a:lnTo>
                    <a:cubicBezTo>
                      <a:pt x="4158642" y="4229780"/>
                      <a:pt x="3227698" y="5160724"/>
                      <a:pt x="2079321" y="5160724"/>
                    </a:cubicBezTo>
                    <a:cubicBezTo>
                      <a:pt x="930944" y="5160724"/>
                      <a:pt x="0" y="4229780"/>
                      <a:pt x="0" y="3081403"/>
                    </a:cubicBezTo>
                    <a:lnTo>
                      <a:pt x="1" y="3081384"/>
                    </a:lnTo>
                    <a:close/>
                  </a:path>
                </a:pathLst>
              </a:custGeom>
              <a:solidFill>
                <a:srgbClr val="92D050">
                  <a:alpha val="6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4267201" y="1252604"/>
                <a:ext cx="3657598" cy="3657598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26" name="Picture 2" descr="Image result for public speaker 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237" y="2010701"/>
              <a:ext cx="2183522" cy="2183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2096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555895" y="1973942"/>
            <a:ext cx="9636106" cy="2888343"/>
            <a:chOff x="6574971" y="2235200"/>
            <a:chExt cx="5617029" cy="1683658"/>
          </a:xfrm>
        </p:grpSpPr>
        <p:sp>
          <p:nvSpPr>
            <p:cNvPr id="11" name="Freeform 10"/>
            <p:cNvSpPr/>
            <p:nvPr/>
          </p:nvSpPr>
          <p:spPr>
            <a:xfrm>
              <a:off x="6574971" y="2235200"/>
              <a:ext cx="5617029" cy="1683658"/>
            </a:xfrm>
            <a:custGeom>
              <a:avLst/>
              <a:gdLst>
                <a:gd name="connsiteX0" fmla="*/ 841829 w 5617029"/>
                <a:gd name="connsiteY0" fmla="*/ 0 h 1683658"/>
                <a:gd name="connsiteX1" fmla="*/ 841849 w 5617029"/>
                <a:gd name="connsiteY1" fmla="*/ 1 h 1683658"/>
                <a:gd name="connsiteX2" fmla="*/ 5617029 w 5617029"/>
                <a:gd name="connsiteY2" fmla="*/ 1 h 1683658"/>
                <a:gd name="connsiteX3" fmla="*/ 5617029 w 5617029"/>
                <a:gd name="connsiteY3" fmla="*/ 1683658 h 1683658"/>
                <a:gd name="connsiteX4" fmla="*/ 841829 w 5617029"/>
                <a:gd name="connsiteY4" fmla="*/ 1683658 h 1683658"/>
                <a:gd name="connsiteX5" fmla="*/ 812800 w 5617029"/>
                <a:gd name="connsiteY5" fmla="*/ 1683658 h 1683658"/>
                <a:gd name="connsiteX6" fmla="*/ 812800 w 5617029"/>
                <a:gd name="connsiteY6" fmla="*/ 1682192 h 1683658"/>
                <a:gd name="connsiteX7" fmla="*/ 755757 w 5617029"/>
                <a:gd name="connsiteY7" fmla="*/ 1679312 h 1683658"/>
                <a:gd name="connsiteX8" fmla="*/ 0 w 5617029"/>
                <a:gd name="connsiteY8" fmla="*/ 841829 h 1683658"/>
                <a:gd name="connsiteX9" fmla="*/ 755757 w 5617029"/>
                <a:gd name="connsiteY9" fmla="*/ 4346 h 1683658"/>
                <a:gd name="connsiteX10" fmla="*/ 812800 w 5617029"/>
                <a:gd name="connsiteY10" fmla="*/ 1466 h 1683658"/>
                <a:gd name="connsiteX11" fmla="*/ 812800 w 5617029"/>
                <a:gd name="connsiteY11" fmla="*/ 1 h 1683658"/>
                <a:gd name="connsiteX12" fmla="*/ 841809 w 5617029"/>
                <a:gd name="connsiteY12" fmla="*/ 1 h 168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17029" h="1683658">
                  <a:moveTo>
                    <a:pt x="841829" y="0"/>
                  </a:moveTo>
                  <a:lnTo>
                    <a:pt x="841849" y="1"/>
                  </a:lnTo>
                  <a:lnTo>
                    <a:pt x="5617029" y="1"/>
                  </a:lnTo>
                  <a:lnTo>
                    <a:pt x="5617029" y="1683658"/>
                  </a:lnTo>
                  <a:lnTo>
                    <a:pt x="841829" y="1683658"/>
                  </a:lnTo>
                  <a:lnTo>
                    <a:pt x="812800" y="1683658"/>
                  </a:lnTo>
                  <a:lnTo>
                    <a:pt x="812800" y="1682192"/>
                  </a:lnTo>
                  <a:lnTo>
                    <a:pt x="755757" y="1679312"/>
                  </a:lnTo>
                  <a:cubicBezTo>
                    <a:pt x="331260" y="1636202"/>
                    <a:pt x="0" y="1277700"/>
                    <a:pt x="0" y="841829"/>
                  </a:cubicBezTo>
                  <a:cubicBezTo>
                    <a:pt x="0" y="405958"/>
                    <a:pt x="331260" y="47457"/>
                    <a:pt x="755757" y="4346"/>
                  </a:cubicBezTo>
                  <a:lnTo>
                    <a:pt x="812800" y="1466"/>
                  </a:lnTo>
                  <a:lnTo>
                    <a:pt x="812800" y="1"/>
                  </a:lnTo>
                  <a:lnTo>
                    <a:pt x="841809" y="1"/>
                  </a:lnTo>
                  <a:close/>
                </a:path>
              </a:pathLst>
            </a:custGeom>
            <a:solidFill>
              <a:srgbClr val="92D050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720113" y="2380343"/>
              <a:ext cx="1393374" cy="1393374"/>
            </a:xfrm>
            <a:prstGeom prst="ellipse">
              <a:avLst/>
            </a:prstGeom>
            <a:solidFill>
              <a:srgbClr val="92D050">
                <a:alpha val="53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69046" y="2727551"/>
            <a:ext cx="7047450" cy="1325563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Starting Slide</a:t>
            </a:r>
            <a:endParaRPr lang="en-US" sz="7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1474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5904" y="-2"/>
            <a:ext cx="4882496" cy="6059001"/>
            <a:chOff x="4016677" y="-1"/>
            <a:chExt cx="4158642" cy="5160724"/>
          </a:xfrm>
        </p:grpSpPr>
        <p:sp>
          <p:nvSpPr>
            <p:cNvPr id="11" name="Freeform 10"/>
            <p:cNvSpPr/>
            <p:nvPr/>
          </p:nvSpPr>
          <p:spPr>
            <a:xfrm>
              <a:off x="4016677" y="-1"/>
              <a:ext cx="4158642" cy="5160724"/>
            </a:xfrm>
            <a:custGeom>
              <a:avLst/>
              <a:gdLst>
                <a:gd name="connsiteX0" fmla="*/ 1 w 4158642"/>
                <a:gd name="connsiteY0" fmla="*/ 0 h 5160724"/>
                <a:gd name="connsiteX1" fmla="*/ 4158642 w 4158642"/>
                <a:gd name="connsiteY1" fmla="*/ 0 h 5160724"/>
                <a:gd name="connsiteX2" fmla="*/ 4158642 w 4158642"/>
                <a:gd name="connsiteY2" fmla="*/ 3081403 h 5160724"/>
                <a:gd name="connsiteX3" fmla="*/ 2079321 w 4158642"/>
                <a:gd name="connsiteY3" fmla="*/ 5160724 h 5160724"/>
                <a:gd name="connsiteX4" fmla="*/ 0 w 4158642"/>
                <a:gd name="connsiteY4" fmla="*/ 3081403 h 5160724"/>
                <a:gd name="connsiteX5" fmla="*/ 1 w 4158642"/>
                <a:gd name="connsiteY5" fmla="*/ 3081384 h 516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58642" h="5160724">
                  <a:moveTo>
                    <a:pt x="1" y="0"/>
                  </a:moveTo>
                  <a:lnTo>
                    <a:pt x="4158642" y="0"/>
                  </a:lnTo>
                  <a:lnTo>
                    <a:pt x="4158642" y="3081403"/>
                  </a:lnTo>
                  <a:cubicBezTo>
                    <a:pt x="4158642" y="4229780"/>
                    <a:pt x="3227698" y="5160724"/>
                    <a:pt x="2079321" y="5160724"/>
                  </a:cubicBezTo>
                  <a:cubicBezTo>
                    <a:pt x="930944" y="5160724"/>
                    <a:pt x="0" y="4229780"/>
                    <a:pt x="0" y="3081403"/>
                  </a:cubicBezTo>
                  <a:lnTo>
                    <a:pt x="1" y="3081384"/>
                  </a:lnTo>
                  <a:close/>
                </a:path>
              </a:pathLst>
            </a:custGeom>
            <a:solidFill>
              <a:srgbClr val="92D050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267201" y="1252604"/>
              <a:ext cx="3657598" cy="365759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6023" y="2002972"/>
            <a:ext cx="3182258" cy="3183354"/>
          </a:xfrm>
        </p:spPr>
        <p:txBody>
          <a:bodyPr>
            <a:normAutofit/>
          </a:bodyPr>
          <a:lstStyle/>
          <a:p>
            <a:pPr algn="ctr"/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26112" y="1620384"/>
            <a:ext cx="4879975" cy="765175"/>
          </a:xfrm>
        </p:spPr>
        <p:txBody>
          <a:bodyPr>
            <a:normAutofit/>
          </a:bodyPr>
          <a:lstStyle/>
          <a:p>
            <a:endParaRPr lang="en-US" sz="3600">
              <a:solidFill>
                <a:srgbClr val="92D05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726112" y="2996057"/>
            <a:ext cx="4879975" cy="765175"/>
          </a:xfrm>
        </p:spPr>
        <p:txBody>
          <a:bodyPr>
            <a:normAutofit/>
          </a:bodyPr>
          <a:lstStyle/>
          <a:p>
            <a:endParaRPr lang="en-US" sz="3600">
              <a:solidFill>
                <a:srgbClr val="92D05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726112" y="4371730"/>
            <a:ext cx="4879975" cy="765175"/>
          </a:xfrm>
        </p:spPr>
        <p:txBody>
          <a:bodyPr>
            <a:normAutofit/>
          </a:bodyPr>
          <a:lstStyle/>
          <a:p>
            <a:endParaRPr lang="en-US" sz="3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36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rot="5400000">
            <a:off x="3701141" y="400769"/>
            <a:ext cx="4789716" cy="6056465"/>
          </a:xfrm>
          <a:custGeom>
            <a:avLst/>
            <a:gdLst>
              <a:gd name="connsiteX0" fmla="*/ 0 w 4789716"/>
              <a:gd name="connsiteY0" fmla="*/ 3028233 h 6056465"/>
              <a:gd name="connsiteX1" fmla="*/ 0 w 4789716"/>
              <a:gd name="connsiteY1" fmla="*/ 3028233 h 6056465"/>
              <a:gd name="connsiteX2" fmla="*/ 0 w 4789716"/>
              <a:gd name="connsiteY2" fmla="*/ 3028232 h 6056465"/>
              <a:gd name="connsiteX3" fmla="*/ 9486 w 4789716"/>
              <a:gd name="connsiteY3" fmla="*/ 2813617 h 6056465"/>
              <a:gd name="connsiteX4" fmla="*/ 11661 w 4789716"/>
              <a:gd name="connsiteY4" fmla="*/ 2797312 h 6056465"/>
              <a:gd name="connsiteX5" fmla="*/ 12365 w 4789716"/>
              <a:gd name="connsiteY5" fmla="*/ 2783373 h 6056465"/>
              <a:gd name="connsiteX6" fmla="*/ 21533 w 4789716"/>
              <a:gd name="connsiteY6" fmla="*/ 2723297 h 6056465"/>
              <a:gd name="connsiteX7" fmla="*/ 37405 w 4789716"/>
              <a:gd name="connsiteY7" fmla="*/ 2604303 h 6056465"/>
              <a:gd name="connsiteX8" fmla="*/ 44578 w 4789716"/>
              <a:gd name="connsiteY8" fmla="*/ 2572303 h 6056465"/>
              <a:gd name="connsiteX9" fmla="*/ 48655 w 4789716"/>
              <a:gd name="connsiteY9" fmla="*/ 2545586 h 6056465"/>
              <a:gd name="connsiteX10" fmla="*/ 63549 w 4789716"/>
              <a:gd name="connsiteY10" fmla="*/ 2487660 h 6056465"/>
              <a:gd name="connsiteX11" fmla="*/ 82952 w 4789716"/>
              <a:gd name="connsiteY11" fmla="*/ 2401095 h 6056465"/>
              <a:gd name="connsiteX12" fmla="*/ 97924 w 4789716"/>
              <a:gd name="connsiteY12" fmla="*/ 2353971 h 6056465"/>
              <a:gd name="connsiteX13" fmla="*/ 107668 w 4789716"/>
              <a:gd name="connsiteY13" fmla="*/ 2316076 h 6056465"/>
              <a:gd name="connsiteX14" fmla="*/ 125076 w 4789716"/>
              <a:gd name="connsiteY14" fmla="*/ 2268513 h 6056465"/>
              <a:gd name="connsiteX15" fmla="*/ 145319 w 4789716"/>
              <a:gd name="connsiteY15" fmla="*/ 2204800 h 6056465"/>
              <a:gd name="connsiteX16" fmla="*/ 171073 w 4789716"/>
              <a:gd name="connsiteY16" fmla="*/ 2142842 h 6056465"/>
              <a:gd name="connsiteX17" fmla="*/ 188200 w 4789716"/>
              <a:gd name="connsiteY17" fmla="*/ 2096046 h 6056465"/>
              <a:gd name="connsiteX18" fmla="*/ 205139 w 4789716"/>
              <a:gd name="connsiteY18" fmla="*/ 2060882 h 6056465"/>
              <a:gd name="connsiteX19" fmla="*/ 223701 w 4789716"/>
              <a:gd name="connsiteY19" fmla="*/ 2016225 h 6056465"/>
              <a:gd name="connsiteX20" fmla="*/ 263981 w 4789716"/>
              <a:gd name="connsiteY20" fmla="*/ 1938733 h 6056465"/>
              <a:gd name="connsiteX21" fmla="*/ 289046 w 4789716"/>
              <a:gd name="connsiteY21" fmla="*/ 1886701 h 6056465"/>
              <a:gd name="connsiteX22" fmla="*/ 302768 w 4789716"/>
              <a:gd name="connsiteY22" fmla="*/ 1864114 h 6056465"/>
              <a:gd name="connsiteX23" fmla="*/ 317291 w 4789716"/>
              <a:gd name="connsiteY23" fmla="*/ 1836175 h 6056465"/>
              <a:gd name="connsiteX24" fmla="*/ 379150 w 4789716"/>
              <a:gd name="connsiteY24" fmla="*/ 1738387 h 6056465"/>
              <a:gd name="connsiteX25" fmla="*/ 409004 w 4789716"/>
              <a:gd name="connsiteY25" fmla="*/ 1689245 h 6056465"/>
              <a:gd name="connsiteX26" fmla="*/ 416998 w 4789716"/>
              <a:gd name="connsiteY26" fmla="*/ 1678556 h 6056465"/>
              <a:gd name="connsiteX27" fmla="*/ 425283 w 4789716"/>
              <a:gd name="connsiteY27" fmla="*/ 1665458 h 6056465"/>
              <a:gd name="connsiteX28" fmla="*/ 681244 w 4789716"/>
              <a:gd name="connsiteY28" fmla="*/ 1355248 h 6056465"/>
              <a:gd name="connsiteX29" fmla="*/ 692517 w 4789716"/>
              <a:gd name="connsiteY29" fmla="*/ 1344628 h 6056465"/>
              <a:gd name="connsiteX30" fmla="*/ 701438 w 4789716"/>
              <a:gd name="connsiteY30" fmla="*/ 1334813 h 6056465"/>
              <a:gd name="connsiteX31" fmla="*/ 743913 w 4789716"/>
              <a:gd name="connsiteY31" fmla="*/ 1296208 h 6056465"/>
              <a:gd name="connsiteX32" fmla="*/ 827602 w 4789716"/>
              <a:gd name="connsiteY32" fmla="*/ 1217367 h 6056465"/>
              <a:gd name="connsiteX33" fmla="*/ 852135 w 4789716"/>
              <a:gd name="connsiteY33" fmla="*/ 1197849 h 6056465"/>
              <a:gd name="connsiteX34" fmla="*/ 871506 w 4789716"/>
              <a:gd name="connsiteY34" fmla="*/ 1180244 h 6056465"/>
              <a:gd name="connsiteX35" fmla="*/ 917482 w 4789716"/>
              <a:gd name="connsiteY35" fmla="*/ 1145864 h 6056465"/>
              <a:gd name="connsiteX36" fmla="*/ 985135 w 4789716"/>
              <a:gd name="connsiteY36" fmla="*/ 1092044 h 6056465"/>
              <a:gd name="connsiteX37" fmla="*/ 1025023 w 4789716"/>
              <a:gd name="connsiteY37" fmla="*/ 1065447 h 6056465"/>
              <a:gd name="connsiteX38" fmla="*/ 1055870 w 4789716"/>
              <a:gd name="connsiteY38" fmla="*/ 1042379 h 6056465"/>
              <a:gd name="connsiteX39" fmla="*/ 1098003 w 4789716"/>
              <a:gd name="connsiteY39" fmla="*/ 1016783 h 6056465"/>
              <a:gd name="connsiteX40" fmla="*/ 1153037 w 4789716"/>
              <a:gd name="connsiteY40" fmla="*/ 980086 h 6056465"/>
              <a:gd name="connsiteX41" fmla="*/ 1210794 w 4789716"/>
              <a:gd name="connsiteY41" fmla="*/ 948261 h 6056465"/>
              <a:gd name="connsiteX42" fmla="*/ 1253326 w 4789716"/>
              <a:gd name="connsiteY42" fmla="*/ 922422 h 6056465"/>
              <a:gd name="connsiteX43" fmla="*/ 1288002 w 4789716"/>
              <a:gd name="connsiteY43" fmla="*/ 905718 h 6056465"/>
              <a:gd name="connsiteX44" fmla="*/ 1330502 w 4789716"/>
              <a:gd name="connsiteY44" fmla="*/ 882299 h 6056465"/>
              <a:gd name="connsiteX45" fmla="*/ 1410007 w 4789716"/>
              <a:gd name="connsiteY45" fmla="*/ 846945 h 6056465"/>
              <a:gd name="connsiteX46" fmla="*/ 1462671 w 4789716"/>
              <a:gd name="connsiteY46" fmla="*/ 821575 h 6056465"/>
              <a:gd name="connsiteX47" fmla="*/ 1487467 w 4789716"/>
              <a:gd name="connsiteY47" fmla="*/ 812500 h 6056465"/>
              <a:gd name="connsiteX48" fmla="*/ 1516724 w 4789716"/>
              <a:gd name="connsiteY48" fmla="*/ 799490 h 6056465"/>
              <a:gd name="connsiteX49" fmla="*/ 1627295 w 4789716"/>
              <a:gd name="connsiteY49" fmla="*/ 761322 h 6056465"/>
              <a:gd name="connsiteX50" fmla="*/ 1682700 w 4789716"/>
              <a:gd name="connsiteY50" fmla="*/ 741043 h 6056465"/>
              <a:gd name="connsiteX51" fmla="*/ 1695798 w 4789716"/>
              <a:gd name="connsiteY51" fmla="*/ 737675 h 6056465"/>
              <a:gd name="connsiteX52" fmla="*/ 1710895 w 4789716"/>
              <a:gd name="connsiteY52" fmla="*/ 732464 h 6056465"/>
              <a:gd name="connsiteX53" fmla="*/ 1912210 w 4789716"/>
              <a:gd name="connsiteY53" fmla="*/ 682029 h 6056465"/>
              <a:gd name="connsiteX54" fmla="*/ 2007738 w 4789716"/>
              <a:gd name="connsiteY54" fmla="*/ 667450 h 6056465"/>
              <a:gd name="connsiteX55" fmla="*/ 2394859 w 4789716"/>
              <a:gd name="connsiteY55" fmla="*/ 0 h 6056465"/>
              <a:gd name="connsiteX56" fmla="*/ 2781980 w 4789716"/>
              <a:gd name="connsiteY56" fmla="*/ 667450 h 6056465"/>
              <a:gd name="connsiteX57" fmla="*/ 2877506 w 4789716"/>
              <a:gd name="connsiteY57" fmla="*/ 682029 h 6056465"/>
              <a:gd name="connsiteX58" fmla="*/ 3078821 w 4789716"/>
              <a:gd name="connsiteY58" fmla="*/ 732464 h 6056465"/>
              <a:gd name="connsiteX59" fmla="*/ 3093918 w 4789716"/>
              <a:gd name="connsiteY59" fmla="*/ 737675 h 6056465"/>
              <a:gd name="connsiteX60" fmla="*/ 3107016 w 4789716"/>
              <a:gd name="connsiteY60" fmla="*/ 741043 h 6056465"/>
              <a:gd name="connsiteX61" fmla="*/ 3162421 w 4789716"/>
              <a:gd name="connsiteY61" fmla="*/ 761322 h 6056465"/>
              <a:gd name="connsiteX62" fmla="*/ 3272993 w 4789716"/>
              <a:gd name="connsiteY62" fmla="*/ 799490 h 6056465"/>
              <a:gd name="connsiteX63" fmla="*/ 3302250 w 4789716"/>
              <a:gd name="connsiteY63" fmla="*/ 812500 h 6056465"/>
              <a:gd name="connsiteX64" fmla="*/ 3327045 w 4789716"/>
              <a:gd name="connsiteY64" fmla="*/ 821575 h 6056465"/>
              <a:gd name="connsiteX65" fmla="*/ 3379709 w 4789716"/>
              <a:gd name="connsiteY65" fmla="*/ 846945 h 6056465"/>
              <a:gd name="connsiteX66" fmla="*/ 3459214 w 4789716"/>
              <a:gd name="connsiteY66" fmla="*/ 882299 h 6056465"/>
              <a:gd name="connsiteX67" fmla="*/ 3501715 w 4789716"/>
              <a:gd name="connsiteY67" fmla="*/ 905718 h 6056465"/>
              <a:gd name="connsiteX68" fmla="*/ 3536390 w 4789716"/>
              <a:gd name="connsiteY68" fmla="*/ 922422 h 6056465"/>
              <a:gd name="connsiteX69" fmla="*/ 3578922 w 4789716"/>
              <a:gd name="connsiteY69" fmla="*/ 948260 h 6056465"/>
              <a:gd name="connsiteX70" fmla="*/ 3636680 w 4789716"/>
              <a:gd name="connsiteY70" fmla="*/ 980086 h 6056465"/>
              <a:gd name="connsiteX71" fmla="*/ 3691713 w 4789716"/>
              <a:gd name="connsiteY71" fmla="*/ 1016783 h 6056465"/>
              <a:gd name="connsiteX72" fmla="*/ 3733846 w 4789716"/>
              <a:gd name="connsiteY72" fmla="*/ 1042379 h 6056465"/>
              <a:gd name="connsiteX73" fmla="*/ 3764694 w 4789716"/>
              <a:gd name="connsiteY73" fmla="*/ 1065447 h 6056465"/>
              <a:gd name="connsiteX74" fmla="*/ 3804582 w 4789716"/>
              <a:gd name="connsiteY74" fmla="*/ 1092044 h 6056465"/>
              <a:gd name="connsiteX75" fmla="*/ 3872234 w 4789716"/>
              <a:gd name="connsiteY75" fmla="*/ 1145863 h 6056465"/>
              <a:gd name="connsiteX76" fmla="*/ 3918211 w 4789716"/>
              <a:gd name="connsiteY76" fmla="*/ 1180244 h 6056465"/>
              <a:gd name="connsiteX77" fmla="*/ 3937581 w 4789716"/>
              <a:gd name="connsiteY77" fmla="*/ 1197849 h 6056465"/>
              <a:gd name="connsiteX78" fmla="*/ 3962115 w 4789716"/>
              <a:gd name="connsiteY78" fmla="*/ 1217367 h 6056465"/>
              <a:gd name="connsiteX79" fmla="*/ 4045803 w 4789716"/>
              <a:gd name="connsiteY79" fmla="*/ 1296208 h 6056465"/>
              <a:gd name="connsiteX80" fmla="*/ 4088279 w 4789716"/>
              <a:gd name="connsiteY80" fmla="*/ 1334813 h 6056465"/>
              <a:gd name="connsiteX81" fmla="*/ 4097199 w 4789716"/>
              <a:gd name="connsiteY81" fmla="*/ 1344628 h 6056465"/>
              <a:gd name="connsiteX82" fmla="*/ 4108472 w 4789716"/>
              <a:gd name="connsiteY82" fmla="*/ 1355248 h 6056465"/>
              <a:gd name="connsiteX83" fmla="*/ 4364434 w 4789716"/>
              <a:gd name="connsiteY83" fmla="*/ 1665458 h 6056465"/>
              <a:gd name="connsiteX84" fmla="*/ 4372719 w 4789716"/>
              <a:gd name="connsiteY84" fmla="*/ 1678556 h 6056465"/>
              <a:gd name="connsiteX85" fmla="*/ 4380712 w 4789716"/>
              <a:gd name="connsiteY85" fmla="*/ 1689245 h 6056465"/>
              <a:gd name="connsiteX86" fmla="*/ 4410566 w 4789716"/>
              <a:gd name="connsiteY86" fmla="*/ 1738386 h 6056465"/>
              <a:gd name="connsiteX87" fmla="*/ 4472425 w 4789716"/>
              <a:gd name="connsiteY87" fmla="*/ 1836175 h 6056465"/>
              <a:gd name="connsiteX88" fmla="*/ 4486948 w 4789716"/>
              <a:gd name="connsiteY88" fmla="*/ 1864115 h 6056465"/>
              <a:gd name="connsiteX89" fmla="*/ 4500670 w 4789716"/>
              <a:gd name="connsiteY89" fmla="*/ 1886701 h 6056465"/>
              <a:gd name="connsiteX90" fmla="*/ 4525734 w 4789716"/>
              <a:gd name="connsiteY90" fmla="*/ 1938732 h 6056465"/>
              <a:gd name="connsiteX91" fmla="*/ 4566015 w 4789716"/>
              <a:gd name="connsiteY91" fmla="*/ 2016225 h 6056465"/>
              <a:gd name="connsiteX92" fmla="*/ 4584577 w 4789716"/>
              <a:gd name="connsiteY92" fmla="*/ 2060882 h 6056465"/>
              <a:gd name="connsiteX93" fmla="*/ 4601517 w 4789716"/>
              <a:gd name="connsiteY93" fmla="*/ 2096046 h 6056465"/>
              <a:gd name="connsiteX94" fmla="*/ 4618644 w 4789716"/>
              <a:gd name="connsiteY94" fmla="*/ 2142843 h 6056465"/>
              <a:gd name="connsiteX95" fmla="*/ 4644397 w 4789716"/>
              <a:gd name="connsiteY95" fmla="*/ 2204800 h 6056465"/>
              <a:gd name="connsiteX96" fmla="*/ 4664640 w 4789716"/>
              <a:gd name="connsiteY96" fmla="*/ 2268512 h 6056465"/>
              <a:gd name="connsiteX97" fmla="*/ 4682048 w 4789716"/>
              <a:gd name="connsiteY97" fmla="*/ 2316076 h 6056465"/>
              <a:gd name="connsiteX98" fmla="*/ 4691792 w 4789716"/>
              <a:gd name="connsiteY98" fmla="*/ 2353971 h 6056465"/>
              <a:gd name="connsiteX99" fmla="*/ 4706764 w 4789716"/>
              <a:gd name="connsiteY99" fmla="*/ 2401095 h 6056465"/>
              <a:gd name="connsiteX100" fmla="*/ 4726167 w 4789716"/>
              <a:gd name="connsiteY100" fmla="*/ 2487660 h 6056465"/>
              <a:gd name="connsiteX101" fmla="*/ 4741061 w 4789716"/>
              <a:gd name="connsiteY101" fmla="*/ 2545586 h 6056465"/>
              <a:gd name="connsiteX102" fmla="*/ 4745139 w 4789716"/>
              <a:gd name="connsiteY102" fmla="*/ 2572303 h 6056465"/>
              <a:gd name="connsiteX103" fmla="*/ 4752311 w 4789716"/>
              <a:gd name="connsiteY103" fmla="*/ 2604303 h 6056465"/>
              <a:gd name="connsiteX104" fmla="*/ 4768183 w 4789716"/>
              <a:gd name="connsiteY104" fmla="*/ 2723297 h 6056465"/>
              <a:gd name="connsiteX105" fmla="*/ 4777352 w 4789716"/>
              <a:gd name="connsiteY105" fmla="*/ 2783373 h 6056465"/>
              <a:gd name="connsiteX106" fmla="*/ 4778056 w 4789716"/>
              <a:gd name="connsiteY106" fmla="*/ 2797312 h 6056465"/>
              <a:gd name="connsiteX107" fmla="*/ 4780231 w 4789716"/>
              <a:gd name="connsiteY107" fmla="*/ 2813617 h 6056465"/>
              <a:gd name="connsiteX108" fmla="*/ 4789716 w 4789716"/>
              <a:gd name="connsiteY108" fmla="*/ 3028232 h 6056465"/>
              <a:gd name="connsiteX109" fmla="*/ 4789716 w 4789716"/>
              <a:gd name="connsiteY109" fmla="*/ 3028233 h 6056465"/>
              <a:gd name="connsiteX110" fmla="*/ 4789716 w 4789716"/>
              <a:gd name="connsiteY110" fmla="*/ 3028233 h 6056465"/>
              <a:gd name="connsiteX111" fmla="*/ 4780231 w 4789716"/>
              <a:gd name="connsiteY111" fmla="*/ 3242848 h 6056465"/>
              <a:gd name="connsiteX112" fmla="*/ 4778056 w 4789716"/>
              <a:gd name="connsiteY112" fmla="*/ 3259153 h 6056465"/>
              <a:gd name="connsiteX113" fmla="*/ 4777352 w 4789716"/>
              <a:gd name="connsiteY113" fmla="*/ 3273093 h 6056465"/>
              <a:gd name="connsiteX114" fmla="*/ 4768183 w 4789716"/>
              <a:gd name="connsiteY114" fmla="*/ 3333168 h 6056465"/>
              <a:gd name="connsiteX115" fmla="*/ 4752311 w 4789716"/>
              <a:gd name="connsiteY115" fmla="*/ 3452163 h 6056465"/>
              <a:gd name="connsiteX116" fmla="*/ 4745139 w 4789716"/>
              <a:gd name="connsiteY116" fmla="*/ 3484163 h 6056465"/>
              <a:gd name="connsiteX117" fmla="*/ 4741061 w 4789716"/>
              <a:gd name="connsiteY117" fmla="*/ 3510880 h 6056465"/>
              <a:gd name="connsiteX118" fmla="*/ 4726167 w 4789716"/>
              <a:gd name="connsiteY118" fmla="*/ 3568805 h 6056465"/>
              <a:gd name="connsiteX119" fmla="*/ 4706764 w 4789716"/>
              <a:gd name="connsiteY119" fmla="*/ 3655371 h 6056465"/>
              <a:gd name="connsiteX120" fmla="*/ 4691792 w 4789716"/>
              <a:gd name="connsiteY120" fmla="*/ 3702494 h 6056465"/>
              <a:gd name="connsiteX121" fmla="*/ 4682048 w 4789716"/>
              <a:gd name="connsiteY121" fmla="*/ 3740390 h 6056465"/>
              <a:gd name="connsiteX122" fmla="*/ 4664640 w 4789716"/>
              <a:gd name="connsiteY122" fmla="*/ 3787953 h 6056465"/>
              <a:gd name="connsiteX123" fmla="*/ 4644397 w 4789716"/>
              <a:gd name="connsiteY123" fmla="*/ 3851666 h 6056465"/>
              <a:gd name="connsiteX124" fmla="*/ 4618644 w 4789716"/>
              <a:gd name="connsiteY124" fmla="*/ 3913623 h 6056465"/>
              <a:gd name="connsiteX125" fmla="*/ 4601517 w 4789716"/>
              <a:gd name="connsiteY125" fmla="*/ 3960419 h 6056465"/>
              <a:gd name="connsiteX126" fmla="*/ 4584577 w 4789716"/>
              <a:gd name="connsiteY126" fmla="*/ 3995583 h 6056465"/>
              <a:gd name="connsiteX127" fmla="*/ 4566015 w 4789716"/>
              <a:gd name="connsiteY127" fmla="*/ 4040241 h 6056465"/>
              <a:gd name="connsiteX128" fmla="*/ 4525734 w 4789716"/>
              <a:gd name="connsiteY128" fmla="*/ 4117734 h 6056465"/>
              <a:gd name="connsiteX129" fmla="*/ 4500670 w 4789716"/>
              <a:gd name="connsiteY129" fmla="*/ 4169764 h 6056465"/>
              <a:gd name="connsiteX130" fmla="*/ 4486948 w 4789716"/>
              <a:gd name="connsiteY130" fmla="*/ 4192350 h 6056465"/>
              <a:gd name="connsiteX131" fmla="*/ 4472425 w 4789716"/>
              <a:gd name="connsiteY131" fmla="*/ 4220290 h 6056465"/>
              <a:gd name="connsiteX132" fmla="*/ 4410567 w 4789716"/>
              <a:gd name="connsiteY132" fmla="*/ 4318077 h 6056465"/>
              <a:gd name="connsiteX133" fmla="*/ 4380712 w 4789716"/>
              <a:gd name="connsiteY133" fmla="*/ 4367220 h 6056465"/>
              <a:gd name="connsiteX134" fmla="*/ 4372718 w 4789716"/>
              <a:gd name="connsiteY134" fmla="*/ 4377910 h 6056465"/>
              <a:gd name="connsiteX135" fmla="*/ 4364434 w 4789716"/>
              <a:gd name="connsiteY135" fmla="*/ 4391007 h 6056465"/>
              <a:gd name="connsiteX136" fmla="*/ 4108472 w 4789716"/>
              <a:gd name="connsiteY136" fmla="*/ 4701218 h 6056465"/>
              <a:gd name="connsiteX137" fmla="*/ 4097199 w 4789716"/>
              <a:gd name="connsiteY137" fmla="*/ 4711838 h 6056465"/>
              <a:gd name="connsiteX138" fmla="*/ 4088279 w 4789716"/>
              <a:gd name="connsiteY138" fmla="*/ 4721653 h 6056465"/>
              <a:gd name="connsiteX139" fmla="*/ 4045803 w 4789716"/>
              <a:gd name="connsiteY139" fmla="*/ 4760257 h 6056465"/>
              <a:gd name="connsiteX140" fmla="*/ 3962115 w 4789716"/>
              <a:gd name="connsiteY140" fmla="*/ 4839099 h 6056465"/>
              <a:gd name="connsiteX141" fmla="*/ 3937581 w 4789716"/>
              <a:gd name="connsiteY141" fmla="*/ 4858616 h 6056465"/>
              <a:gd name="connsiteX142" fmla="*/ 3918211 w 4789716"/>
              <a:gd name="connsiteY142" fmla="*/ 4876221 h 6056465"/>
              <a:gd name="connsiteX143" fmla="*/ 3872234 w 4789716"/>
              <a:gd name="connsiteY143" fmla="*/ 4910602 h 6056465"/>
              <a:gd name="connsiteX144" fmla="*/ 3804582 w 4789716"/>
              <a:gd name="connsiteY144" fmla="*/ 4964421 h 6056465"/>
              <a:gd name="connsiteX145" fmla="*/ 3764694 w 4789716"/>
              <a:gd name="connsiteY145" fmla="*/ 4991018 h 6056465"/>
              <a:gd name="connsiteX146" fmla="*/ 3733846 w 4789716"/>
              <a:gd name="connsiteY146" fmla="*/ 5014086 h 6056465"/>
              <a:gd name="connsiteX147" fmla="*/ 3691712 w 4789716"/>
              <a:gd name="connsiteY147" fmla="*/ 5039683 h 6056465"/>
              <a:gd name="connsiteX148" fmla="*/ 3636680 w 4789716"/>
              <a:gd name="connsiteY148" fmla="*/ 5076379 h 6056465"/>
              <a:gd name="connsiteX149" fmla="*/ 3578924 w 4789716"/>
              <a:gd name="connsiteY149" fmla="*/ 5108204 h 6056465"/>
              <a:gd name="connsiteX150" fmla="*/ 3536390 w 4789716"/>
              <a:gd name="connsiteY150" fmla="*/ 5134044 h 6056465"/>
              <a:gd name="connsiteX151" fmla="*/ 3501714 w 4789716"/>
              <a:gd name="connsiteY151" fmla="*/ 5150748 h 6056465"/>
              <a:gd name="connsiteX152" fmla="*/ 3459214 w 4789716"/>
              <a:gd name="connsiteY152" fmla="*/ 5174166 h 6056465"/>
              <a:gd name="connsiteX153" fmla="*/ 3379712 w 4789716"/>
              <a:gd name="connsiteY153" fmla="*/ 5209520 h 6056465"/>
              <a:gd name="connsiteX154" fmla="*/ 3327045 w 4789716"/>
              <a:gd name="connsiteY154" fmla="*/ 5234890 h 6056465"/>
              <a:gd name="connsiteX155" fmla="*/ 3302249 w 4789716"/>
              <a:gd name="connsiteY155" fmla="*/ 5243966 h 6056465"/>
              <a:gd name="connsiteX156" fmla="*/ 3272993 w 4789716"/>
              <a:gd name="connsiteY156" fmla="*/ 5256976 h 6056465"/>
              <a:gd name="connsiteX157" fmla="*/ 3162426 w 4789716"/>
              <a:gd name="connsiteY157" fmla="*/ 5295142 h 6056465"/>
              <a:gd name="connsiteX158" fmla="*/ 3107016 w 4789716"/>
              <a:gd name="connsiteY158" fmla="*/ 5315422 h 6056465"/>
              <a:gd name="connsiteX159" fmla="*/ 3093917 w 4789716"/>
              <a:gd name="connsiteY159" fmla="*/ 5318790 h 6056465"/>
              <a:gd name="connsiteX160" fmla="*/ 3078821 w 4789716"/>
              <a:gd name="connsiteY160" fmla="*/ 5324001 h 6056465"/>
              <a:gd name="connsiteX161" fmla="*/ 2877506 w 4789716"/>
              <a:gd name="connsiteY161" fmla="*/ 5374436 h 6056465"/>
              <a:gd name="connsiteX162" fmla="*/ 2781978 w 4789716"/>
              <a:gd name="connsiteY162" fmla="*/ 5389015 h 6056465"/>
              <a:gd name="connsiteX163" fmla="*/ 2394857 w 4789716"/>
              <a:gd name="connsiteY163" fmla="*/ 6056465 h 6056465"/>
              <a:gd name="connsiteX164" fmla="*/ 2007736 w 4789716"/>
              <a:gd name="connsiteY164" fmla="*/ 5389015 h 6056465"/>
              <a:gd name="connsiteX165" fmla="*/ 1912210 w 4789716"/>
              <a:gd name="connsiteY165" fmla="*/ 5374436 h 6056465"/>
              <a:gd name="connsiteX166" fmla="*/ 1710895 w 4789716"/>
              <a:gd name="connsiteY166" fmla="*/ 5324001 h 6056465"/>
              <a:gd name="connsiteX167" fmla="*/ 1695799 w 4789716"/>
              <a:gd name="connsiteY167" fmla="*/ 5318790 h 6056465"/>
              <a:gd name="connsiteX168" fmla="*/ 1682700 w 4789716"/>
              <a:gd name="connsiteY168" fmla="*/ 5315422 h 6056465"/>
              <a:gd name="connsiteX169" fmla="*/ 1627291 w 4789716"/>
              <a:gd name="connsiteY169" fmla="*/ 5295142 h 6056465"/>
              <a:gd name="connsiteX170" fmla="*/ 1516724 w 4789716"/>
              <a:gd name="connsiteY170" fmla="*/ 5256976 h 6056465"/>
              <a:gd name="connsiteX171" fmla="*/ 1487468 w 4789716"/>
              <a:gd name="connsiteY171" fmla="*/ 5243966 h 6056465"/>
              <a:gd name="connsiteX172" fmla="*/ 1462671 w 4789716"/>
              <a:gd name="connsiteY172" fmla="*/ 5234890 h 6056465"/>
              <a:gd name="connsiteX173" fmla="*/ 1410004 w 4789716"/>
              <a:gd name="connsiteY173" fmla="*/ 5209519 h 6056465"/>
              <a:gd name="connsiteX174" fmla="*/ 1330502 w 4789716"/>
              <a:gd name="connsiteY174" fmla="*/ 5174166 h 6056465"/>
              <a:gd name="connsiteX175" fmla="*/ 1288003 w 4789716"/>
              <a:gd name="connsiteY175" fmla="*/ 5150748 h 6056465"/>
              <a:gd name="connsiteX176" fmla="*/ 1253326 w 4789716"/>
              <a:gd name="connsiteY176" fmla="*/ 5134044 h 6056465"/>
              <a:gd name="connsiteX177" fmla="*/ 1210792 w 4789716"/>
              <a:gd name="connsiteY177" fmla="*/ 5108204 h 6056465"/>
              <a:gd name="connsiteX178" fmla="*/ 1153037 w 4789716"/>
              <a:gd name="connsiteY178" fmla="*/ 5076379 h 6056465"/>
              <a:gd name="connsiteX179" fmla="*/ 1098004 w 4789716"/>
              <a:gd name="connsiteY179" fmla="*/ 5039683 h 6056465"/>
              <a:gd name="connsiteX180" fmla="*/ 1055870 w 4789716"/>
              <a:gd name="connsiteY180" fmla="*/ 5014086 h 6056465"/>
              <a:gd name="connsiteX181" fmla="*/ 1025023 w 4789716"/>
              <a:gd name="connsiteY181" fmla="*/ 4991019 h 6056465"/>
              <a:gd name="connsiteX182" fmla="*/ 985135 w 4789716"/>
              <a:gd name="connsiteY182" fmla="*/ 4964421 h 6056465"/>
              <a:gd name="connsiteX183" fmla="*/ 917482 w 4789716"/>
              <a:gd name="connsiteY183" fmla="*/ 4910601 h 6056465"/>
              <a:gd name="connsiteX184" fmla="*/ 871506 w 4789716"/>
              <a:gd name="connsiteY184" fmla="*/ 4876221 h 6056465"/>
              <a:gd name="connsiteX185" fmla="*/ 852135 w 4789716"/>
              <a:gd name="connsiteY185" fmla="*/ 4858616 h 6056465"/>
              <a:gd name="connsiteX186" fmla="*/ 827602 w 4789716"/>
              <a:gd name="connsiteY186" fmla="*/ 4839099 h 6056465"/>
              <a:gd name="connsiteX187" fmla="*/ 743913 w 4789716"/>
              <a:gd name="connsiteY187" fmla="*/ 4760257 h 6056465"/>
              <a:gd name="connsiteX188" fmla="*/ 701438 w 4789716"/>
              <a:gd name="connsiteY188" fmla="*/ 4721653 h 6056465"/>
              <a:gd name="connsiteX189" fmla="*/ 692517 w 4789716"/>
              <a:gd name="connsiteY189" fmla="*/ 4711838 h 6056465"/>
              <a:gd name="connsiteX190" fmla="*/ 681244 w 4789716"/>
              <a:gd name="connsiteY190" fmla="*/ 4701218 h 6056465"/>
              <a:gd name="connsiteX191" fmla="*/ 425283 w 4789716"/>
              <a:gd name="connsiteY191" fmla="*/ 4391007 h 6056465"/>
              <a:gd name="connsiteX192" fmla="*/ 416998 w 4789716"/>
              <a:gd name="connsiteY192" fmla="*/ 4377910 h 6056465"/>
              <a:gd name="connsiteX193" fmla="*/ 409004 w 4789716"/>
              <a:gd name="connsiteY193" fmla="*/ 4367220 h 6056465"/>
              <a:gd name="connsiteX194" fmla="*/ 379149 w 4789716"/>
              <a:gd name="connsiteY194" fmla="*/ 4318077 h 6056465"/>
              <a:gd name="connsiteX195" fmla="*/ 317291 w 4789716"/>
              <a:gd name="connsiteY195" fmla="*/ 4220290 h 6056465"/>
              <a:gd name="connsiteX196" fmla="*/ 302768 w 4789716"/>
              <a:gd name="connsiteY196" fmla="*/ 4192351 h 6056465"/>
              <a:gd name="connsiteX197" fmla="*/ 289046 w 4789716"/>
              <a:gd name="connsiteY197" fmla="*/ 4169764 h 6056465"/>
              <a:gd name="connsiteX198" fmla="*/ 263982 w 4789716"/>
              <a:gd name="connsiteY198" fmla="*/ 4117733 h 6056465"/>
              <a:gd name="connsiteX199" fmla="*/ 223701 w 4789716"/>
              <a:gd name="connsiteY199" fmla="*/ 4040241 h 6056465"/>
              <a:gd name="connsiteX200" fmla="*/ 205139 w 4789716"/>
              <a:gd name="connsiteY200" fmla="*/ 3995583 h 6056465"/>
              <a:gd name="connsiteX201" fmla="*/ 188200 w 4789716"/>
              <a:gd name="connsiteY201" fmla="*/ 3960419 h 6056465"/>
              <a:gd name="connsiteX202" fmla="*/ 171073 w 4789716"/>
              <a:gd name="connsiteY202" fmla="*/ 3913624 h 6056465"/>
              <a:gd name="connsiteX203" fmla="*/ 145319 w 4789716"/>
              <a:gd name="connsiteY203" fmla="*/ 3851666 h 6056465"/>
              <a:gd name="connsiteX204" fmla="*/ 125076 w 4789716"/>
              <a:gd name="connsiteY204" fmla="*/ 3787952 h 6056465"/>
              <a:gd name="connsiteX205" fmla="*/ 107668 w 4789716"/>
              <a:gd name="connsiteY205" fmla="*/ 3740390 h 6056465"/>
              <a:gd name="connsiteX206" fmla="*/ 97924 w 4789716"/>
              <a:gd name="connsiteY206" fmla="*/ 3702495 h 6056465"/>
              <a:gd name="connsiteX207" fmla="*/ 82952 w 4789716"/>
              <a:gd name="connsiteY207" fmla="*/ 3655371 h 6056465"/>
              <a:gd name="connsiteX208" fmla="*/ 63549 w 4789716"/>
              <a:gd name="connsiteY208" fmla="*/ 3568805 h 6056465"/>
              <a:gd name="connsiteX209" fmla="*/ 48655 w 4789716"/>
              <a:gd name="connsiteY209" fmla="*/ 3510880 h 6056465"/>
              <a:gd name="connsiteX210" fmla="*/ 44578 w 4789716"/>
              <a:gd name="connsiteY210" fmla="*/ 3484163 h 6056465"/>
              <a:gd name="connsiteX211" fmla="*/ 37405 w 4789716"/>
              <a:gd name="connsiteY211" fmla="*/ 3452163 h 6056465"/>
              <a:gd name="connsiteX212" fmla="*/ 21533 w 4789716"/>
              <a:gd name="connsiteY212" fmla="*/ 3333168 h 6056465"/>
              <a:gd name="connsiteX213" fmla="*/ 12365 w 4789716"/>
              <a:gd name="connsiteY213" fmla="*/ 3273093 h 6056465"/>
              <a:gd name="connsiteX214" fmla="*/ 11661 w 4789716"/>
              <a:gd name="connsiteY214" fmla="*/ 3259153 h 6056465"/>
              <a:gd name="connsiteX215" fmla="*/ 9486 w 4789716"/>
              <a:gd name="connsiteY215" fmla="*/ 3242848 h 6056465"/>
              <a:gd name="connsiteX216" fmla="*/ 0 w 4789716"/>
              <a:gd name="connsiteY216" fmla="*/ 3028233 h 605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4789716" h="6056465">
                <a:moveTo>
                  <a:pt x="0" y="3028233"/>
                </a:moveTo>
                <a:lnTo>
                  <a:pt x="0" y="3028233"/>
                </a:lnTo>
                <a:lnTo>
                  <a:pt x="0" y="3028232"/>
                </a:lnTo>
                <a:cubicBezTo>
                  <a:pt x="0" y="2955900"/>
                  <a:pt x="3207" y="2884317"/>
                  <a:pt x="9486" y="2813617"/>
                </a:cubicBezTo>
                <a:lnTo>
                  <a:pt x="11661" y="2797312"/>
                </a:lnTo>
                <a:lnTo>
                  <a:pt x="12365" y="2783373"/>
                </a:lnTo>
                <a:lnTo>
                  <a:pt x="21533" y="2723297"/>
                </a:lnTo>
                <a:lnTo>
                  <a:pt x="37405" y="2604303"/>
                </a:lnTo>
                <a:lnTo>
                  <a:pt x="44578" y="2572303"/>
                </a:lnTo>
                <a:lnTo>
                  <a:pt x="48655" y="2545586"/>
                </a:lnTo>
                <a:lnTo>
                  <a:pt x="63549" y="2487660"/>
                </a:lnTo>
                <a:lnTo>
                  <a:pt x="82952" y="2401095"/>
                </a:lnTo>
                <a:lnTo>
                  <a:pt x="97924" y="2353971"/>
                </a:lnTo>
                <a:lnTo>
                  <a:pt x="107668" y="2316076"/>
                </a:lnTo>
                <a:lnTo>
                  <a:pt x="125076" y="2268513"/>
                </a:lnTo>
                <a:lnTo>
                  <a:pt x="145319" y="2204800"/>
                </a:lnTo>
                <a:lnTo>
                  <a:pt x="171073" y="2142842"/>
                </a:lnTo>
                <a:lnTo>
                  <a:pt x="188200" y="2096046"/>
                </a:lnTo>
                <a:lnTo>
                  <a:pt x="205139" y="2060882"/>
                </a:lnTo>
                <a:lnTo>
                  <a:pt x="223701" y="2016225"/>
                </a:lnTo>
                <a:lnTo>
                  <a:pt x="263981" y="1938733"/>
                </a:lnTo>
                <a:lnTo>
                  <a:pt x="289046" y="1886701"/>
                </a:lnTo>
                <a:lnTo>
                  <a:pt x="302768" y="1864114"/>
                </a:lnTo>
                <a:lnTo>
                  <a:pt x="317291" y="1836175"/>
                </a:lnTo>
                <a:lnTo>
                  <a:pt x="379150" y="1738387"/>
                </a:lnTo>
                <a:lnTo>
                  <a:pt x="409004" y="1689245"/>
                </a:lnTo>
                <a:lnTo>
                  <a:pt x="416998" y="1678556"/>
                </a:lnTo>
                <a:lnTo>
                  <a:pt x="425283" y="1665458"/>
                </a:lnTo>
                <a:cubicBezTo>
                  <a:pt x="501898" y="1554937"/>
                  <a:pt x="587577" y="1451175"/>
                  <a:pt x="681244" y="1355248"/>
                </a:cubicBezTo>
                <a:lnTo>
                  <a:pt x="692517" y="1344628"/>
                </a:lnTo>
                <a:lnTo>
                  <a:pt x="701438" y="1334813"/>
                </a:lnTo>
                <a:lnTo>
                  <a:pt x="743913" y="1296208"/>
                </a:lnTo>
                <a:lnTo>
                  <a:pt x="827602" y="1217367"/>
                </a:lnTo>
                <a:lnTo>
                  <a:pt x="852135" y="1197849"/>
                </a:lnTo>
                <a:lnTo>
                  <a:pt x="871506" y="1180244"/>
                </a:lnTo>
                <a:lnTo>
                  <a:pt x="917482" y="1145864"/>
                </a:lnTo>
                <a:lnTo>
                  <a:pt x="985135" y="1092044"/>
                </a:lnTo>
                <a:lnTo>
                  <a:pt x="1025023" y="1065447"/>
                </a:lnTo>
                <a:lnTo>
                  <a:pt x="1055870" y="1042379"/>
                </a:lnTo>
                <a:lnTo>
                  <a:pt x="1098003" y="1016783"/>
                </a:lnTo>
                <a:lnTo>
                  <a:pt x="1153037" y="980086"/>
                </a:lnTo>
                <a:lnTo>
                  <a:pt x="1210794" y="948261"/>
                </a:lnTo>
                <a:lnTo>
                  <a:pt x="1253326" y="922422"/>
                </a:lnTo>
                <a:lnTo>
                  <a:pt x="1288002" y="905718"/>
                </a:lnTo>
                <a:lnTo>
                  <a:pt x="1330502" y="882299"/>
                </a:lnTo>
                <a:lnTo>
                  <a:pt x="1410007" y="846945"/>
                </a:lnTo>
                <a:lnTo>
                  <a:pt x="1462671" y="821575"/>
                </a:lnTo>
                <a:lnTo>
                  <a:pt x="1487467" y="812500"/>
                </a:lnTo>
                <a:lnTo>
                  <a:pt x="1516724" y="799490"/>
                </a:lnTo>
                <a:lnTo>
                  <a:pt x="1627295" y="761322"/>
                </a:lnTo>
                <a:lnTo>
                  <a:pt x="1682700" y="741043"/>
                </a:lnTo>
                <a:lnTo>
                  <a:pt x="1695798" y="737675"/>
                </a:lnTo>
                <a:lnTo>
                  <a:pt x="1710895" y="732464"/>
                </a:lnTo>
                <a:cubicBezTo>
                  <a:pt x="1776854" y="712842"/>
                  <a:pt x="1844004" y="695986"/>
                  <a:pt x="1912210" y="682029"/>
                </a:cubicBezTo>
                <a:lnTo>
                  <a:pt x="2007738" y="667450"/>
                </a:lnTo>
                <a:lnTo>
                  <a:pt x="2394859" y="0"/>
                </a:lnTo>
                <a:lnTo>
                  <a:pt x="2781980" y="667450"/>
                </a:lnTo>
                <a:lnTo>
                  <a:pt x="2877506" y="682029"/>
                </a:lnTo>
                <a:cubicBezTo>
                  <a:pt x="2945712" y="695986"/>
                  <a:pt x="3012862" y="712842"/>
                  <a:pt x="3078821" y="732464"/>
                </a:cubicBezTo>
                <a:lnTo>
                  <a:pt x="3093918" y="737675"/>
                </a:lnTo>
                <a:lnTo>
                  <a:pt x="3107016" y="741043"/>
                </a:lnTo>
                <a:lnTo>
                  <a:pt x="3162421" y="761322"/>
                </a:lnTo>
                <a:lnTo>
                  <a:pt x="3272993" y="799490"/>
                </a:lnTo>
                <a:lnTo>
                  <a:pt x="3302250" y="812500"/>
                </a:lnTo>
                <a:lnTo>
                  <a:pt x="3327045" y="821575"/>
                </a:lnTo>
                <a:lnTo>
                  <a:pt x="3379709" y="846945"/>
                </a:lnTo>
                <a:lnTo>
                  <a:pt x="3459214" y="882299"/>
                </a:lnTo>
                <a:lnTo>
                  <a:pt x="3501715" y="905718"/>
                </a:lnTo>
                <a:lnTo>
                  <a:pt x="3536390" y="922422"/>
                </a:lnTo>
                <a:lnTo>
                  <a:pt x="3578922" y="948260"/>
                </a:lnTo>
                <a:lnTo>
                  <a:pt x="3636680" y="980086"/>
                </a:lnTo>
                <a:lnTo>
                  <a:pt x="3691713" y="1016783"/>
                </a:lnTo>
                <a:lnTo>
                  <a:pt x="3733846" y="1042379"/>
                </a:lnTo>
                <a:lnTo>
                  <a:pt x="3764694" y="1065447"/>
                </a:lnTo>
                <a:lnTo>
                  <a:pt x="3804582" y="1092044"/>
                </a:lnTo>
                <a:lnTo>
                  <a:pt x="3872234" y="1145863"/>
                </a:lnTo>
                <a:lnTo>
                  <a:pt x="3918211" y="1180244"/>
                </a:lnTo>
                <a:lnTo>
                  <a:pt x="3937581" y="1197849"/>
                </a:lnTo>
                <a:lnTo>
                  <a:pt x="3962115" y="1217367"/>
                </a:lnTo>
                <a:lnTo>
                  <a:pt x="4045803" y="1296208"/>
                </a:lnTo>
                <a:lnTo>
                  <a:pt x="4088279" y="1334813"/>
                </a:lnTo>
                <a:lnTo>
                  <a:pt x="4097199" y="1344628"/>
                </a:lnTo>
                <a:lnTo>
                  <a:pt x="4108472" y="1355248"/>
                </a:lnTo>
                <a:cubicBezTo>
                  <a:pt x="4202139" y="1451175"/>
                  <a:pt x="4287818" y="1554937"/>
                  <a:pt x="4364434" y="1665458"/>
                </a:cubicBezTo>
                <a:lnTo>
                  <a:pt x="4372719" y="1678556"/>
                </a:lnTo>
                <a:lnTo>
                  <a:pt x="4380712" y="1689245"/>
                </a:lnTo>
                <a:lnTo>
                  <a:pt x="4410566" y="1738386"/>
                </a:lnTo>
                <a:lnTo>
                  <a:pt x="4472425" y="1836175"/>
                </a:lnTo>
                <a:lnTo>
                  <a:pt x="4486948" y="1864115"/>
                </a:lnTo>
                <a:lnTo>
                  <a:pt x="4500670" y="1886701"/>
                </a:lnTo>
                <a:lnTo>
                  <a:pt x="4525734" y="1938732"/>
                </a:lnTo>
                <a:lnTo>
                  <a:pt x="4566015" y="2016225"/>
                </a:lnTo>
                <a:lnTo>
                  <a:pt x="4584577" y="2060882"/>
                </a:lnTo>
                <a:lnTo>
                  <a:pt x="4601517" y="2096046"/>
                </a:lnTo>
                <a:lnTo>
                  <a:pt x="4618644" y="2142843"/>
                </a:lnTo>
                <a:lnTo>
                  <a:pt x="4644397" y="2204800"/>
                </a:lnTo>
                <a:lnTo>
                  <a:pt x="4664640" y="2268512"/>
                </a:lnTo>
                <a:lnTo>
                  <a:pt x="4682048" y="2316076"/>
                </a:lnTo>
                <a:lnTo>
                  <a:pt x="4691792" y="2353971"/>
                </a:lnTo>
                <a:lnTo>
                  <a:pt x="4706764" y="2401095"/>
                </a:lnTo>
                <a:lnTo>
                  <a:pt x="4726167" y="2487660"/>
                </a:lnTo>
                <a:lnTo>
                  <a:pt x="4741061" y="2545586"/>
                </a:lnTo>
                <a:lnTo>
                  <a:pt x="4745139" y="2572303"/>
                </a:lnTo>
                <a:lnTo>
                  <a:pt x="4752311" y="2604303"/>
                </a:lnTo>
                <a:lnTo>
                  <a:pt x="4768183" y="2723297"/>
                </a:lnTo>
                <a:lnTo>
                  <a:pt x="4777352" y="2783373"/>
                </a:lnTo>
                <a:lnTo>
                  <a:pt x="4778056" y="2797312"/>
                </a:lnTo>
                <a:lnTo>
                  <a:pt x="4780231" y="2813617"/>
                </a:lnTo>
                <a:cubicBezTo>
                  <a:pt x="4786510" y="2884317"/>
                  <a:pt x="4789716" y="2955900"/>
                  <a:pt x="4789716" y="3028232"/>
                </a:cubicBezTo>
                <a:lnTo>
                  <a:pt x="4789716" y="3028233"/>
                </a:lnTo>
                <a:lnTo>
                  <a:pt x="4789716" y="3028233"/>
                </a:lnTo>
                <a:cubicBezTo>
                  <a:pt x="4789716" y="3100565"/>
                  <a:pt x="4786510" y="3172148"/>
                  <a:pt x="4780231" y="3242848"/>
                </a:cubicBezTo>
                <a:lnTo>
                  <a:pt x="4778056" y="3259153"/>
                </a:lnTo>
                <a:lnTo>
                  <a:pt x="4777352" y="3273093"/>
                </a:lnTo>
                <a:lnTo>
                  <a:pt x="4768183" y="3333168"/>
                </a:lnTo>
                <a:lnTo>
                  <a:pt x="4752311" y="3452163"/>
                </a:lnTo>
                <a:lnTo>
                  <a:pt x="4745139" y="3484163"/>
                </a:lnTo>
                <a:lnTo>
                  <a:pt x="4741061" y="3510880"/>
                </a:lnTo>
                <a:lnTo>
                  <a:pt x="4726167" y="3568805"/>
                </a:lnTo>
                <a:lnTo>
                  <a:pt x="4706764" y="3655371"/>
                </a:lnTo>
                <a:lnTo>
                  <a:pt x="4691792" y="3702494"/>
                </a:lnTo>
                <a:lnTo>
                  <a:pt x="4682048" y="3740390"/>
                </a:lnTo>
                <a:lnTo>
                  <a:pt x="4664640" y="3787953"/>
                </a:lnTo>
                <a:lnTo>
                  <a:pt x="4644397" y="3851666"/>
                </a:lnTo>
                <a:lnTo>
                  <a:pt x="4618644" y="3913623"/>
                </a:lnTo>
                <a:lnTo>
                  <a:pt x="4601517" y="3960419"/>
                </a:lnTo>
                <a:lnTo>
                  <a:pt x="4584577" y="3995583"/>
                </a:lnTo>
                <a:lnTo>
                  <a:pt x="4566015" y="4040241"/>
                </a:lnTo>
                <a:lnTo>
                  <a:pt x="4525734" y="4117734"/>
                </a:lnTo>
                <a:lnTo>
                  <a:pt x="4500670" y="4169764"/>
                </a:lnTo>
                <a:lnTo>
                  <a:pt x="4486948" y="4192350"/>
                </a:lnTo>
                <a:lnTo>
                  <a:pt x="4472425" y="4220290"/>
                </a:lnTo>
                <a:lnTo>
                  <a:pt x="4410567" y="4318077"/>
                </a:lnTo>
                <a:lnTo>
                  <a:pt x="4380712" y="4367220"/>
                </a:lnTo>
                <a:lnTo>
                  <a:pt x="4372718" y="4377910"/>
                </a:lnTo>
                <a:lnTo>
                  <a:pt x="4364434" y="4391007"/>
                </a:lnTo>
                <a:cubicBezTo>
                  <a:pt x="4287818" y="4501528"/>
                  <a:pt x="4202139" y="4605290"/>
                  <a:pt x="4108472" y="4701218"/>
                </a:cubicBezTo>
                <a:lnTo>
                  <a:pt x="4097199" y="4711838"/>
                </a:lnTo>
                <a:lnTo>
                  <a:pt x="4088279" y="4721653"/>
                </a:lnTo>
                <a:lnTo>
                  <a:pt x="4045803" y="4760257"/>
                </a:lnTo>
                <a:lnTo>
                  <a:pt x="3962115" y="4839099"/>
                </a:lnTo>
                <a:lnTo>
                  <a:pt x="3937581" y="4858616"/>
                </a:lnTo>
                <a:lnTo>
                  <a:pt x="3918211" y="4876221"/>
                </a:lnTo>
                <a:lnTo>
                  <a:pt x="3872234" y="4910602"/>
                </a:lnTo>
                <a:lnTo>
                  <a:pt x="3804582" y="4964421"/>
                </a:lnTo>
                <a:lnTo>
                  <a:pt x="3764694" y="4991018"/>
                </a:lnTo>
                <a:lnTo>
                  <a:pt x="3733846" y="5014086"/>
                </a:lnTo>
                <a:lnTo>
                  <a:pt x="3691712" y="5039683"/>
                </a:lnTo>
                <a:lnTo>
                  <a:pt x="3636680" y="5076379"/>
                </a:lnTo>
                <a:lnTo>
                  <a:pt x="3578924" y="5108204"/>
                </a:lnTo>
                <a:lnTo>
                  <a:pt x="3536390" y="5134044"/>
                </a:lnTo>
                <a:lnTo>
                  <a:pt x="3501714" y="5150748"/>
                </a:lnTo>
                <a:lnTo>
                  <a:pt x="3459214" y="5174166"/>
                </a:lnTo>
                <a:lnTo>
                  <a:pt x="3379712" y="5209520"/>
                </a:lnTo>
                <a:lnTo>
                  <a:pt x="3327045" y="5234890"/>
                </a:lnTo>
                <a:lnTo>
                  <a:pt x="3302249" y="5243966"/>
                </a:lnTo>
                <a:lnTo>
                  <a:pt x="3272993" y="5256976"/>
                </a:lnTo>
                <a:lnTo>
                  <a:pt x="3162426" y="5295142"/>
                </a:lnTo>
                <a:lnTo>
                  <a:pt x="3107016" y="5315422"/>
                </a:lnTo>
                <a:lnTo>
                  <a:pt x="3093917" y="5318790"/>
                </a:lnTo>
                <a:lnTo>
                  <a:pt x="3078821" y="5324001"/>
                </a:lnTo>
                <a:cubicBezTo>
                  <a:pt x="3012862" y="5343623"/>
                  <a:pt x="2945712" y="5360479"/>
                  <a:pt x="2877506" y="5374436"/>
                </a:cubicBezTo>
                <a:lnTo>
                  <a:pt x="2781978" y="5389015"/>
                </a:lnTo>
                <a:lnTo>
                  <a:pt x="2394857" y="6056465"/>
                </a:lnTo>
                <a:lnTo>
                  <a:pt x="2007736" y="5389015"/>
                </a:lnTo>
                <a:lnTo>
                  <a:pt x="1912210" y="5374436"/>
                </a:lnTo>
                <a:cubicBezTo>
                  <a:pt x="1844004" y="5360479"/>
                  <a:pt x="1776854" y="5343623"/>
                  <a:pt x="1710895" y="5324001"/>
                </a:cubicBezTo>
                <a:lnTo>
                  <a:pt x="1695799" y="5318790"/>
                </a:lnTo>
                <a:lnTo>
                  <a:pt x="1682700" y="5315422"/>
                </a:lnTo>
                <a:lnTo>
                  <a:pt x="1627291" y="5295142"/>
                </a:lnTo>
                <a:lnTo>
                  <a:pt x="1516724" y="5256976"/>
                </a:lnTo>
                <a:lnTo>
                  <a:pt x="1487468" y="5243966"/>
                </a:lnTo>
                <a:lnTo>
                  <a:pt x="1462671" y="5234890"/>
                </a:lnTo>
                <a:lnTo>
                  <a:pt x="1410004" y="5209519"/>
                </a:lnTo>
                <a:lnTo>
                  <a:pt x="1330502" y="5174166"/>
                </a:lnTo>
                <a:lnTo>
                  <a:pt x="1288003" y="5150748"/>
                </a:lnTo>
                <a:lnTo>
                  <a:pt x="1253326" y="5134044"/>
                </a:lnTo>
                <a:lnTo>
                  <a:pt x="1210792" y="5108204"/>
                </a:lnTo>
                <a:lnTo>
                  <a:pt x="1153037" y="5076379"/>
                </a:lnTo>
                <a:lnTo>
                  <a:pt x="1098004" y="5039683"/>
                </a:lnTo>
                <a:lnTo>
                  <a:pt x="1055870" y="5014086"/>
                </a:lnTo>
                <a:lnTo>
                  <a:pt x="1025023" y="4991019"/>
                </a:lnTo>
                <a:lnTo>
                  <a:pt x="985135" y="4964421"/>
                </a:lnTo>
                <a:lnTo>
                  <a:pt x="917482" y="4910601"/>
                </a:lnTo>
                <a:lnTo>
                  <a:pt x="871506" y="4876221"/>
                </a:lnTo>
                <a:lnTo>
                  <a:pt x="852135" y="4858616"/>
                </a:lnTo>
                <a:lnTo>
                  <a:pt x="827602" y="4839099"/>
                </a:lnTo>
                <a:lnTo>
                  <a:pt x="743913" y="4760257"/>
                </a:lnTo>
                <a:lnTo>
                  <a:pt x="701438" y="4721653"/>
                </a:lnTo>
                <a:lnTo>
                  <a:pt x="692517" y="4711838"/>
                </a:lnTo>
                <a:lnTo>
                  <a:pt x="681244" y="4701218"/>
                </a:lnTo>
                <a:cubicBezTo>
                  <a:pt x="587577" y="4605290"/>
                  <a:pt x="501898" y="4501528"/>
                  <a:pt x="425283" y="4391007"/>
                </a:cubicBezTo>
                <a:lnTo>
                  <a:pt x="416998" y="4377910"/>
                </a:lnTo>
                <a:lnTo>
                  <a:pt x="409004" y="4367220"/>
                </a:lnTo>
                <a:lnTo>
                  <a:pt x="379149" y="4318077"/>
                </a:lnTo>
                <a:lnTo>
                  <a:pt x="317291" y="4220290"/>
                </a:lnTo>
                <a:lnTo>
                  <a:pt x="302768" y="4192351"/>
                </a:lnTo>
                <a:lnTo>
                  <a:pt x="289046" y="4169764"/>
                </a:lnTo>
                <a:lnTo>
                  <a:pt x="263982" y="4117733"/>
                </a:lnTo>
                <a:lnTo>
                  <a:pt x="223701" y="4040241"/>
                </a:lnTo>
                <a:lnTo>
                  <a:pt x="205139" y="3995583"/>
                </a:lnTo>
                <a:lnTo>
                  <a:pt x="188200" y="3960419"/>
                </a:lnTo>
                <a:lnTo>
                  <a:pt x="171073" y="3913624"/>
                </a:lnTo>
                <a:lnTo>
                  <a:pt x="145319" y="3851666"/>
                </a:lnTo>
                <a:lnTo>
                  <a:pt x="125076" y="3787952"/>
                </a:lnTo>
                <a:lnTo>
                  <a:pt x="107668" y="3740390"/>
                </a:lnTo>
                <a:lnTo>
                  <a:pt x="97924" y="3702495"/>
                </a:lnTo>
                <a:lnTo>
                  <a:pt x="82952" y="3655371"/>
                </a:lnTo>
                <a:lnTo>
                  <a:pt x="63549" y="3568805"/>
                </a:lnTo>
                <a:lnTo>
                  <a:pt x="48655" y="3510880"/>
                </a:lnTo>
                <a:lnTo>
                  <a:pt x="44578" y="3484163"/>
                </a:lnTo>
                <a:lnTo>
                  <a:pt x="37405" y="3452163"/>
                </a:lnTo>
                <a:lnTo>
                  <a:pt x="21533" y="3333168"/>
                </a:lnTo>
                <a:lnTo>
                  <a:pt x="12365" y="3273093"/>
                </a:lnTo>
                <a:lnTo>
                  <a:pt x="11661" y="3259153"/>
                </a:lnTo>
                <a:lnTo>
                  <a:pt x="9486" y="3242848"/>
                </a:lnTo>
                <a:cubicBezTo>
                  <a:pt x="3207" y="3172148"/>
                  <a:pt x="0" y="3100565"/>
                  <a:pt x="0" y="3028233"/>
                </a:cubicBezTo>
                <a:close/>
              </a:path>
            </a:pathLst>
          </a:cu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91427" y="1324427"/>
            <a:ext cx="4209144" cy="420914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1429" y="1574801"/>
            <a:ext cx="4209142" cy="37084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55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rot="5400000">
            <a:off x="3701141" y="400769"/>
            <a:ext cx="4789716" cy="6056465"/>
          </a:xfrm>
          <a:custGeom>
            <a:avLst/>
            <a:gdLst>
              <a:gd name="connsiteX0" fmla="*/ 0 w 4789716"/>
              <a:gd name="connsiteY0" fmla="*/ 3028233 h 6056465"/>
              <a:gd name="connsiteX1" fmla="*/ 0 w 4789716"/>
              <a:gd name="connsiteY1" fmla="*/ 3028233 h 6056465"/>
              <a:gd name="connsiteX2" fmla="*/ 0 w 4789716"/>
              <a:gd name="connsiteY2" fmla="*/ 3028232 h 6056465"/>
              <a:gd name="connsiteX3" fmla="*/ 9486 w 4789716"/>
              <a:gd name="connsiteY3" fmla="*/ 2813617 h 6056465"/>
              <a:gd name="connsiteX4" fmla="*/ 11661 w 4789716"/>
              <a:gd name="connsiteY4" fmla="*/ 2797312 h 6056465"/>
              <a:gd name="connsiteX5" fmla="*/ 12365 w 4789716"/>
              <a:gd name="connsiteY5" fmla="*/ 2783373 h 6056465"/>
              <a:gd name="connsiteX6" fmla="*/ 21533 w 4789716"/>
              <a:gd name="connsiteY6" fmla="*/ 2723297 h 6056465"/>
              <a:gd name="connsiteX7" fmla="*/ 37405 w 4789716"/>
              <a:gd name="connsiteY7" fmla="*/ 2604303 h 6056465"/>
              <a:gd name="connsiteX8" fmla="*/ 44578 w 4789716"/>
              <a:gd name="connsiteY8" fmla="*/ 2572303 h 6056465"/>
              <a:gd name="connsiteX9" fmla="*/ 48655 w 4789716"/>
              <a:gd name="connsiteY9" fmla="*/ 2545586 h 6056465"/>
              <a:gd name="connsiteX10" fmla="*/ 63549 w 4789716"/>
              <a:gd name="connsiteY10" fmla="*/ 2487660 h 6056465"/>
              <a:gd name="connsiteX11" fmla="*/ 82952 w 4789716"/>
              <a:gd name="connsiteY11" fmla="*/ 2401095 h 6056465"/>
              <a:gd name="connsiteX12" fmla="*/ 97924 w 4789716"/>
              <a:gd name="connsiteY12" fmla="*/ 2353971 h 6056465"/>
              <a:gd name="connsiteX13" fmla="*/ 107668 w 4789716"/>
              <a:gd name="connsiteY13" fmla="*/ 2316076 h 6056465"/>
              <a:gd name="connsiteX14" fmla="*/ 125076 w 4789716"/>
              <a:gd name="connsiteY14" fmla="*/ 2268513 h 6056465"/>
              <a:gd name="connsiteX15" fmla="*/ 145319 w 4789716"/>
              <a:gd name="connsiteY15" fmla="*/ 2204800 h 6056465"/>
              <a:gd name="connsiteX16" fmla="*/ 171073 w 4789716"/>
              <a:gd name="connsiteY16" fmla="*/ 2142842 h 6056465"/>
              <a:gd name="connsiteX17" fmla="*/ 188200 w 4789716"/>
              <a:gd name="connsiteY17" fmla="*/ 2096046 h 6056465"/>
              <a:gd name="connsiteX18" fmla="*/ 205139 w 4789716"/>
              <a:gd name="connsiteY18" fmla="*/ 2060882 h 6056465"/>
              <a:gd name="connsiteX19" fmla="*/ 223701 w 4789716"/>
              <a:gd name="connsiteY19" fmla="*/ 2016225 h 6056465"/>
              <a:gd name="connsiteX20" fmla="*/ 263981 w 4789716"/>
              <a:gd name="connsiteY20" fmla="*/ 1938733 h 6056465"/>
              <a:gd name="connsiteX21" fmla="*/ 289046 w 4789716"/>
              <a:gd name="connsiteY21" fmla="*/ 1886701 h 6056465"/>
              <a:gd name="connsiteX22" fmla="*/ 302768 w 4789716"/>
              <a:gd name="connsiteY22" fmla="*/ 1864114 h 6056465"/>
              <a:gd name="connsiteX23" fmla="*/ 317291 w 4789716"/>
              <a:gd name="connsiteY23" fmla="*/ 1836175 h 6056465"/>
              <a:gd name="connsiteX24" fmla="*/ 379150 w 4789716"/>
              <a:gd name="connsiteY24" fmla="*/ 1738387 h 6056465"/>
              <a:gd name="connsiteX25" fmla="*/ 409004 w 4789716"/>
              <a:gd name="connsiteY25" fmla="*/ 1689245 h 6056465"/>
              <a:gd name="connsiteX26" fmla="*/ 416998 w 4789716"/>
              <a:gd name="connsiteY26" fmla="*/ 1678556 h 6056465"/>
              <a:gd name="connsiteX27" fmla="*/ 425283 w 4789716"/>
              <a:gd name="connsiteY27" fmla="*/ 1665458 h 6056465"/>
              <a:gd name="connsiteX28" fmla="*/ 681244 w 4789716"/>
              <a:gd name="connsiteY28" fmla="*/ 1355248 h 6056465"/>
              <a:gd name="connsiteX29" fmla="*/ 692517 w 4789716"/>
              <a:gd name="connsiteY29" fmla="*/ 1344628 h 6056465"/>
              <a:gd name="connsiteX30" fmla="*/ 701438 w 4789716"/>
              <a:gd name="connsiteY30" fmla="*/ 1334813 h 6056465"/>
              <a:gd name="connsiteX31" fmla="*/ 743913 w 4789716"/>
              <a:gd name="connsiteY31" fmla="*/ 1296208 h 6056465"/>
              <a:gd name="connsiteX32" fmla="*/ 827602 w 4789716"/>
              <a:gd name="connsiteY32" fmla="*/ 1217367 h 6056465"/>
              <a:gd name="connsiteX33" fmla="*/ 852135 w 4789716"/>
              <a:gd name="connsiteY33" fmla="*/ 1197849 h 6056465"/>
              <a:gd name="connsiteX34" fmla="*/ 871506 w 4789716"/>
              <a:gd name="connsiteY34" fmla="*/ 1180244 h 6056465"/>
              <a:gd name="connsiteX35" fmla="*/ 917482 w 4789716"/>
              <a:gd name="connsiteY35" fmla="*/ 1145864 h 6056465"/>
              <a:gd name="connsiteX36" fmla="*/ 985135 w 4789716"/>
              <a:gd name="connsiteY36" fmla="*/ 1092044 h 6056465"/>
              <a:gd name="connsiteX37" fmla="*/ 1025023 w 4789716"/>
              <a:gd name="connsiteY37" fmla="*/ 1065447 h 6056465"/>
              <a:gd name="connsiteX38" fmla="*/ 1055870 w 4789716"/>
              <a:gd name="connsiteY38" fmla="*/ 1042379 h 6056465"/>
              <a:gd name="connsiteX39" fmla="*/ 1098003 w 4789716"/>
              <a:gd name="connsiteY39" fmla="*/ 1016783 h 6056465"/>
              <a:gd name="connsiteX40" fmla="*/ 1153037 w 4789716"/>
              <a:gd name="connsiteY40" fmla="*/ 980086 h 6056465"/>
              <a:gd name="connsiteX41" fmla="*/ 1210794 w 4789716"/>
              <a:gd name="connsiteY41" fmla="*/ 948261 h 6056465"/>
              <a:gd name="connsiteX42" fmla="*/ 1253326 w 4789716"/>
              <a:gd name="connsiteY42" fmla="*/ 922422 h 6056465"/>
              <a:gd name="connsiteX43" fmla="*/ 1288002 w 4789716"/>
              <a:gd name="connsiteY43" fmla="*/ 905718 h 6056465"/>
              <a:gd name="connsiteX44" fmla="*/ 1330502 w 4789716"/>
              <a:gd name="connsiteY44" fmla="*/ 882299 h 6056465"/>
              <a:gd name="connsiteX45" fmla="*/ 1410007 w 4789716"/>
              <a:gd name="connsiteY45" fmla="*/ 846945 h 6056465"/>
              <a:gd name="connsiteX46" fmla="*/ 1462671 w 4789716"/>
              <a:gd name="connsiteY46" fmla="*/ 821575 h 6056465"/>
              <a:gd name="connsiteX47" fmla="*/ 1487467 w 4789716"/>
              <a:gd name="connsiteY47" fmla="*/ 812500 h 6056465"/>
              <a:gd name="connsiteX48" fmla="*/ 1516724 w 4789716"/>
              <a:gd name="connsiteY48" fmla="*/ 799490 h 6056465"/>
              <a:gd name="connsiteX49" fmla="*/ 1627295 w 4789716"/>
              <a:gd name="connsiteY49" fmla="*/ 761322 h 6056465"/>
              <a:gd name="connsiteX50" fmla="*/ 1682700 w 4789716"/>
              <a:gd name="connsiteY50" fmla="*/ 741043 h 6056465"/>
              <a:gd name="connsiteX51" fmla="*/ 1695798 w 4789716"/>
              <a:gd name="connsiteY51" fmla="*/ 737675 h 6056465"/>
              <a:gd name="connsiteX52" fmla="*/ 1710895 w 4789716"/>
              <a:gd name="connsiteY52" fmla="*/ 732464 h 6056465"/>
              <a:gd name="connsiteX53" fmla="*/ 1912210 w 4789716"/>
              <a:gd name="connsiteY53" fmla="*/ 682029 h 6056465"/>
              <a:gd name="connsiteX54" fmla="*/ 2007738 w 4789716"/>
              <a:gd name="connsiteY54" fmla="*/ 667450 h 6056465"/>
              <a:gd name="connsiteX55" fmla="*/ 2394859 w 4789716"/>
              <a:gd name="connsiteY55" fmla="*/ 0 h 6056465"/>
              <a:gd name="connsiteX56" fmla="*/ 2781980 w 4789716"/>
              <a:gd name="connsiteY56" fmla="*/ 667450 h 6056465"/>
              <a:gd name="connsiteX57" fmla="*/ 2877506 w 4789716"/>
              <a:gd name="connsiteY57" fmla="*/ 682029 h 6056465"/>
              <a:gd name="connsiteX58" fmla="*/ 3078821 w 4789716"/>
              <a:gd name="connsiteY58" fmla="*/ 732464 h 6056465"/>
              <a:gd name="connsiteX59" fmla="*/ 3093918 w 4789716"/>
              <a:gd name="connsiteY59" fmla="*/ 737675 h 6056465"/>
              <a:gd name="connsiteX60" fmla="*/ 3107016 w 4789716"/>
              <a:gd name="connsiteY60" fmla="*/ 741043 h 6056465"/>
              <a:gd name="connsiteX61" fmla="*/ 3162421 w 4789716"/>
              <a:gd name="connsiteY61" fmla="*/ 761322 h 6056465"/>
              <a:gd name="connsiteX62" fmla="*/ 3272993 w 4789716"/>
              <a:gd name="connsiteY62" fmla="*/ 799490 h 6056465"/>
              <a:gd name="connsiteX63" fmla="*/ 3302250 w 4789716"/>
              <a:gd name="connsiteY63" fmla="*/ 812500 h 6056465"/>
              <a:gd name="connsiteX64" fmla="*/ 3327045 w 4789716"/>
              <a:gd name="connsiteY64" fmla="*/ 821575 h 6056465"/>
              <a:gd name="connsiteX65" fmla="*/ 3379709 w 4789716"/>
              <a:gd name="connsiteY65" fmla="*/ 846945 h 6056465"/>
              <a:gd name="connsiteX66" fmla="*/ 3459214 w 4789716"/>
              <a:gd name="connsiteY66" fmla="*/ 882299 h 6056465"/>
              <a:gd name="connsiteX67" fmla="*/ 3501715 w 4789716"/>
              <a:gd name="connsiteY67" fmla="*/ 905718 h 6056465"/>
              <a:gd name="connsiteX68" fmla="*/ 3536390 w 4789716"/>
              <a:gd name="connsiteY68" fmla="*/ 922422 h 6056465"/>
              <a:gd name="connsiteX69" fmla="*/ 3578922 w 4789716"/>
              <a:gd name="connsiteY69" fmla="*/ 948260 h 6056465"/>
              <a:gd name="connsiteX70" fmla="*/ 3636680 w 4789716"/>
              <a:gd name="connsiteY70" fmla="*/ 980086 h 6056465"/>
              <a:gd name="connsiteX71" fmla="*/ 3691713 w 4789716"/>
              <a:gd name="connsiteY71" fmla="*/ 1016783 h 6056465"/>
              <a:gd name="connsiteX72" fmla="*/ 3733846 w 4789716"/>
              <a:gd name="connsiteY72" fmla="*/ 1042379 h 6056465"/>
              <a:gd name="connsiteX73" fmla="*/ 3764694 w 4789716"/>
              <a:gd name="connsiteY73" fmla="*/ 1065447 h 6056465"/>
              <a:gd name="connsiteX74" fmla="*/ 3804582 w 4789716"/>
              <a:gd name="connsiteY74" fmla="*/ 1092044 h 6056465"/>
              <a:gd name="connsiteX75" fmla="*/ 3872234 w 4789716"/>
              <a:gd name="connsiteY75" fmla="*/ 1145863 h 6056465"/>
              <a:gd name="connsiteX76" fmla="*/ 3918211 w 4789716"/>
              <a:gd name="connsiteY76" fmla="*/ 1180244 h 6056465"/>
              <a:gd name="connsiteX77" fmla="*/ 3937581 w 4789716"/>
              <a:gd name="connsiteY77" fmla="*/ 1197849 h 6056465"/>
              <a:gd name="connsiteX78" fmla="*/ 3962115 w 4789716"/>
              <a:gd name="connsiteY78" fmla="*/ 1217367 h 6056465"/>
              <a:gd name="connsiteX79" fmla="*/ 4045803 w 4789716"/>
              <a:gd name="connsiteY79" fmla="*/ 1296208 h 6056465"/>
              <a:gd name="connsiteX80" fmla="*/ 4088279 w 4789716"/>
              <a:gd name="connsiteY80" fmla="*/ 1334813 h 6056465"/>
              <a:gd name="connsiteX81" fmla="*/ 4097199 w 4789716"/>
              <a:gd name="connsiteY81" fmla="*/ 1344628 h 6056465"/>
              <a:gd name="connsiteX82" fmla="*/ 4108472 w 4789716"/>
              <a:gd name="connsiteY82" fmla="*/ 1355248 h 6056465"/>
              <a:gd name="connsiteX83" fmla="*/ 4364434 w 4789716"/>
              <a:gd name="connsiteY83" fmla="*/ 1665458 h 6056465"/>
              <a:gd name="connsiteX84" fmla="*/ 4372719 w 4789716"/>
              <a:gd name="connsiteY84" fmla="*/ 1678556 h 6056465"/>
              <a:gd name="connsiteX85" fmla="*/ 4380712 w 4789716"/>
              <a:gd name="connsiteY85" fmla="*/ 1689245 h 6056465"/>
              <a:gd name="connsiteX86" fmla="*/ 4410566 w 4789716"/>
              <a:gd name="connsiteY86" fmla="*/ 1738386 h 6056465"/>
              <a:gd name="connsiteX87" fmla="*/ 4472425 w 4789716"/>
              <a:gd name="connsiteY87" fmla="*/ 1836175 h 6056465"/>
              <a:gd name="connsiteX88" fmla="*/ 4486948 w 4789716"/>
              <a:gd name="connsiteY88" fmla="*/ 1864115 h 6056465"/>
              <a:gd name="connsiteX89" fmla="*/ 4500670 w 4789716"/>
              <a:gd name="connsiteY89" fmla="*/ 1886701 h 6056465"/>
              <a:gd name="connsiteX90" fmla="*/ 4525734 w 4789716"/>
              <a:gd name="connsiteY90" fmla="*/ 1938732 h 6056465"/>
              <a:gd name="connsiteX91" fmla="*/ 4566015 w 4789716"/>
              <a:gd name="connsiteY91" fmla="*/ 2016225 h 6056465"/>
              <a:gd name="connsiteX92" fmla="*/ 4584577 w 4789716"/>
              <a:gd name="connsiteY92" fmla="*/ 2060882 h 6056465"/>
              <a:gd name="connsiteX93" fmla="*/ 4601517 w 4789716"/>
              <a:gd name="connsiteY93" fmla="*/ 2096046 h 6056465"/>
              <a:gd name="connsiteX94" fmla="*/ 4618644 w 4789716"/>
              <a:gd name="connsiteY94" fmla="*/ 2142843 h 6056465"/>
              <a:gd name="connsiteX95" fmla="*/ 4644397 w 4789716"/>
              <a:gd name="connsiteY95" fmla="*/ 2204800 h 6056465"/>
              <a:gd name="connsiteX96" fmla="*/ 4664640 w 4789716"/>
              <a:gd name="connsiteY96" fmla="*/ 2268512 h 6056465"/>
              <a:gd name="connsiteX97" fmla="*/ 4682048 w 4789716"/>
              <a:gd name="connsiteY97" fmla="*/ 2316076 h 6056465"/>
              <a:gd name="connsiteX98" fmla="*/ 4691792 w 4789716"/>
              <a:gd name="connsiteY98" fmla="*/ 2353971 h 6056465"/>
              <a:gd name="connsiteX99" fmla="*/ 4706764 w 4789716"/>
              <a:gd name="connsiteY99" fmla="*/ 2401095 h 6056465"/>
              <a:gd name="connsiteX100" fmla="*/ 4726167 w 4789716"/>
              <a:gd name="connsiteY100" fmla="*/ 2487660 h 6056465"/>
              <a:gd name="connsiteX101" fmla="*/ 4741061 w 4789716"/>
              <a:gd name="connsiteY101" fmla="*/ 2545586 h 6056465"/>
              <a:gd name="connsiteX102" fmla="*/ 4745139 w 4789716"/>
              <a:gd name="connsiteY102" fmla="*/ 2572303 h 6056465"/>
              <a:gd name="connsiteX103" fmla="*/ 4752311 w 4789716"/>
              <a:gd name="connsiteY103" fmla="*/ 2604303 h 6056465"/>
              <a:gd name="connsiteX104" fmla="*/ 4768183 w 4789716"/>
              <a:gd name="connsiteY104" fmla="*/ 2723297 h 6056465"/>
              <a:gd name="connsiteX105" fmla="*/ 4777352 w 4789716"/>
              <a:gd name="connsiteY105" fmla="*/ 2783373 h 6056465"/>
              <a:gd name="connsiteX106" fmla="*/ 4778056 w 4789716"/>
              <a:gd name="connsiteY106" fmla="*/ 2797312 h 6056465"/>
              <a:gd name="connsiteX107" fmla="*/ 4780231 w 4789716"/>
              <a:gd name="connsiteY107" fmla="*/ 2813617 h 6056465"/>
              <a:gd name="connsiteX108" fmla="*/ 4789716 w 4789716"/>
              <a:gd name="connsiteY108" fmla="*/ 3028232 h 6056465"/>
              <a:gd name="connsiteX109" fmla="*/ 4789716 w 4789716"/>
              <a:gd name="connsiteY109" fmla="*/ 3028233 h 6056465"/>
              <a:gd name="connsiteX110" fmla="*/ 4789716 w 4789716"/>
              <a:gd name="connsiteY110" fmla="*/ 3028233 h 6056465"/>
              <a:gd name="connsiteX111" fmla="*/ 4780231 w 4789716"/>
              <a:gd name="connsiteY111" fmla="*/ 3242848 h 6056465"/>
              <a:gd name="connsiteX112" fmla="*/ 4778056 w 4789716"/>
              <a:gd name="connsiteY112" fmla="*/ 3259153 h 6056465"/>
              <a:gd name="connsiteX113" fmla="*/ 4777352 w 4789716"/>
              <a:gd name="connsiteY113" fmla="*/ 3273093 h 6056465"/>
              <a:gd name="connsiteX114" fmla="*/ 4768183 w 4789716"/>
              <a:gd name="connsiteY114" fmla="*/ 3333168 h 6056465"/>
              <a:gd name="connsiteX115" fmla="*/ 4752311 w 4789716"/>
              <a:gd name="connsiteY115" fmla="*/ 3452163 h 6056465"/>
              <a:gd name="connsiteX116" fmla="*/ 4745139 w 4789716"/>
              <a:gd name="connsiteY116" fmla="*/ 3484163 h 6056465"/>
              <a:gd name="connsiteX117" fmla="*/ 4741061 w 4789716"/>
              <a:gd name="connsiteY117" fmla="*/ 3510880 h 6056465"/>
              <a:gd name="connsiteX118" fmla="*/ 4726167 w 4789716"/>
              <a:gd name="connsiteY118" fmla="*/ 3568805 h 6056465"/>
              <a:gd name="connsiteX119" fmla="*/ 4706764 w 4789716"/>
              <a:gd name="connsiteY119" fmla="*/ 3655371 h 6056465"/>
              <a:gd name="connsiteX120" fmla="*/ 4691792 w 4789716"/>
              <a:gd name="connsiteY120" fmla="*/ 3702494 h 6056465"/>
              <a:gd name="connsiteX121" fmla="*/ 4682048 w 4789716"/>
              <a:gd name="connsiteY121" fmla="*/ 3740390 h 6056465"/>
              <a:gd name="connsiteX122" fmla="*/ 4664640 w 4789716"/>
              <a:gd name="connsiteY122" fmla="*/ 3787953 h 6056465"/>
              <a:gd name="connsiteX123" fmla="*/ 4644397 w 4789716"/>
              <a:gd name="connsiteY123" fmla="*/ 3851666 h 6056465"/>
              <a:gd name="connsiteX124" fmla="*/ 4618644 w 4789716"/>
              <a:gd name="connsiteY124" fmla="*/ 3913623 h 6056465"/>
              <a:gd name="connsiteX125" fmla="*/ 4601517 w 4789716"/>
              <a:gd name="connsiteY125" fmla="*/ 3960419 h 6056465"/>
              <a:gd name="connsiteX126" fmla="*/ 4584577 w 4789716"/>
              <a:gd name="connsiteY126" fmla="*/ 3995583 h 6056465"/>
              <a:gd name="connsiteX127" fmla="*/ 4566015 w 4789716"/>
              <a:gd name="connsiteY127" fmla="*/ 4040241 h 6056465"/>
              <a:gd name="connsiteX128" fmla="*/ 4525734 w 4789716"/>
              <a:gd name="connsiteY128" fmla="*/ 4117734 h 6056465"/>
              <a:gd name="connsiteX129" fmla="*/ 4500670 w 4789716"/>
              <a:gd name="connsiteY129" fmla="*/ 4169764 h 6056465"/>
              <a:gd name="connsiteX130" fmla="*/ 4486948 w 4789716"/>
              <a:gd name="connsiteY130" fmla="*/ 4192350 h 6056465"/>
              <a:gd name="connsiteX131" fmla="*/ 4472425 w 4789716"/>
              <a:gd name="connsiteY131" fmla="*/ 4220290 h 6056465"/>
              <a:gd name="connsiteX132" fmla="*/ 4410567 w 4789716"/>
              <a:gd name="connsiteY132" fmla="*/ 4318077 h 6056465"/>
              <a:gd name="connsiteX133" fmla="*/ 4380712 w 4789716"/>
              <a:gd name="connsiteY133" fmla="*/ 4367220 h 6056465"/>
              <a:gd name="connsiteX134" fmla="*/ 4372718 w 4789716"/>
              <a:gd name="connsiteY134" fmla="*/ 4377910 h 6056465"/>
              <a:gd name="connsiteX135" fmla="*/ 4364434 w 4789716"/>
              <a:gd name="connsiteY135" fmla="*/ 4391007 h 6056465"/>
              <a:gd name="connsiteX136" fmla="*/ 4108472 w 4789716"/>
              <a:gd name="connsiteY136" fmla="*/ 4701218 h 6056465"/>
              <a:gd name="connsiteX137" fmla="*/ 4097199 w 4789716"/>
              <a:gd name="connsiteY137" fmla="*/ 4711838 h 6056465"/>
              <a:gd name="connsiteX138" fmla="*/ 4088279 w 4789716"/>
              <a:gd name="connsiteY138" fmla="*/ 4721653 h 6056465"/>
              <a:gd name="connsiteX139" fmla="*/ 4045803 w 4789716"/>
              <a:gd name="connsiteY139" fmla="*/ 4760257 h 6056465"/>
              <a:gd name="connsiteX140" fmla="*/ 3962115 w 4789716"/>
              <a:gd name="connsiteY140" fmla="*/ 4839099 h 6056465"/>
              <a:gd name="connsiteX141" fmla="*/ 3937581 w 4789716"/>
              <a:gd name="connsiteY141" fmla="*/ 4858616 h 6056465"/>
              <a:gd name="connsiteX142" fmla="*/ 3918211 w 4789716"/>
              <a:gd name="connsiteY142" fmla="*/ 4876221 h 6056465"/>
              <a:gd name="connsiteX143" fmla="*/ 3872234 w 4789716"/>
              <a:gd name="connsiteY143" fmla="*/ 4910602 h 6056465"/>
              <a:gd name="connsiteX144" fmla="*/ 3804582 w 4789716"/>
              <a:gd name="connsiteY144" fmla="*/ 4964421 h 6056465"/>
              <a:gd name="connsiteX145" fmla="*/ 3764694 w 4789716"/>
              <a:gd name="connsiteY145" fmla="*/ 4991018 h 6056465"/>
              <a:gd name="connsiteX146" fmla="*/ 3733846 w 4789716"/>
              <a:gd name="connsiteY146" fmla="*/ 5014086 h 6056465"/>
              <a:gd name="connsiteX147" fmla="*/ 3691712 w 4789716"/>
              <a:gd name="connsiteY147" fmla="*/ 5039683 h 6056465"/>
              <a:gd name="connsiteX148" fmla="*/ 3636680 w 4789716"/>
              <a:gd name="connsiteY148" fmla="*/ 5076379 h 6056465"/>
              <a:gd name="connsiteX149" fmla="*/ 3578924 w 4789716"/>
              <a:gd name="connsiteY149" fmla="*/ 5108204 h 6056465"/>
              <a:gd name="connsiteX150" fmla="*/ 3536390 w 4789716"/>
              <a:gd name="connsiteY150" fmla="*/ 5134044 h 6056465"/>
              <a:gd name="connsiteX151" fmla="*/ 3501714 w 4789716"/>
              <a:gd name="connsiteY151" fmla="*/ 5150748 h 6056465"/>
              <a:gd name="connsiteX152" fmla="*/ 3459214 w 4789716"/>
              <a:gd name="connsiteY152" fmla="*/ 5174166 h 6056465"/>
              <a:gd name="connsiteX153" fmla="*/ 3379712 w 4789716"/>
              <a:gd name="connsiteY153" fmla="*/ 5209520 h 6056465"/>
              <a:gd name="connsiteX154" fmla="*/ 3327045 w 4789716"/>
              <a:gd name="connsiteY154" fmla="*/ 5234890 h 6056465"/>
              <a:gd name="connsiteX155" fmla="*/ 3302249 w 4789716"/>
              <a:gd name="connsiteY155" fmla="*/ 5243966 h 6056465"/>
              <a:gd name="connsiteX156" fmla="*/ 3272993 w 4789716"/>
              <a:gd name="connsiteY156" fmla="*/ 5256976 h 6056465"/>
              <a:gd name="connsiteX157" fmla="*/ 3162426 w 4789716"/>
              <a:gd name="connsiteY157" fmla="*/ 5295142 h 6056465"/>
              <a:gd name="connsiteX158" fmla="*/ 3107016 w 4789716"/>
              <a:gd name="connsiteY158" fmla="*/ 5315422 h 6056465"/>
              <a:gd name="connsiteX159" fmla="*/ 3093917 w 4789716"/>
              <a:gd name="connsiteY159" fmla="*/ 5318790 h 6056465"/>
              <a:gd name="connsiteX160" fmla="*/ 3078821 w 4789716"/>
              <a:gd name="connsiteY160" fmla="*/ 5324001 h 6056465"/>
              <a:gd name="connsiteX161" fmla="*/ 2877506 w 4789716"/>
              <a:gd name="connsiteY161" fmla="*/ 5374436 h 6056465"/>
              <a:gd name="connsiteX162" fmla="*/ 2781978 w 4789716"/>
              <a:gd name="connsiteY162" fmla="*/ 5389015 h 6056465"/>
              <a:gd name="connsiteX163" fmla="*/ 2394857 w 4789716"/>
              <a:gd name="connsiteY163" fmla="*/ 6056465 h 6056465"/>
              <a:gd name="connsiteX164" fmla="*/ 2007736 w 4789716"/>
              <a:gd name="connsiteY164" fmla="*/ 5389015 h 6056465"/>
              <a:gd name="connsiteX165" fmla="*/ 1912210 w 4789716"/>
              <a:gd name="connsiteY165" fmla="*/ 5374436 h 6056465"/>
              <a:gd name="connsiteX166" fmla="*/ 1710895 w 4789716"/>
              <a:gd name="connsiteY166" fmla="*/ 5324001 h 6056465"/>
              <a:gd name="connsiteX167" fmla="*/ 1695799 w 4789716"/>
              <a:gd name="connsiteY167" fmla="*/ 5318790 h 6056465"/>
              <a:gd name="connsiteX168" fmla="*/ 1682700 w 4789716"/>
              <a:gd name="connsiteY168" fmla="*/ 5315422 h 6056465"/>
              <a:gd name="connsiteX169" fmla="*/ 1627291 w 4789716"/>
              <a:gd name="connsiteY169" fmla="*/ 5295142 h 6056465"/>
              <a:gd name="connsiteX170" fmla="*/ 1516724 w 4789716"/>
              <a:gd name="connsiteY170" fmla="*/ 5256976 h 6056465"/>
              <a:gd name="connsiteX171" fmla="*/ 1487468 w 4789716"/>
              <a:gd name="connsiteY171" fmla="*/ 5243966 h 6056465"/>
              <a:gd name="connsiteX172" fmla="*/ 1462671 w 4789716"/>
              <a:gd name="connsiteY172" fmla="*/ 5234890 h 6056465"/>
              <a:gd name="connsiteX173" fmla="*/ 1410004 w 4789716"/>
              <a:gd name="connsiteY173" fmla="*/ 5209519 h 6056465"/>
              <a:gd name="connsiteX174" fmla="*/ 1330502 w 4789716"/>
              <a:gd name="connsiteY174" fmla="*/ 5174166 h 6056465"/>
              <a:gd name="connsiteX175" fmla="*/ 1288003 w 4789716"/>
              <a:gd name="connsiteY175" fmla="*/ 5150748 h 6056465"/>
              <a:gd name="connsiteX176" fmla="*/ 1253326 w 4789716"/>
              <a:gd name="connsiteY176" fmla="*/ 5134044 h 6056465"/>
              <a:gd name="connsiteX177" fmla="*/ 1210792 w 4789716"/>
              <a:gd name="connsiteY177" fmla="*/ 5108204 h 6056465"/>
              <a:gd name="connsiteX178" fmla="*/ 1153037 w 4789716"/>
              <a:gd name="connsiteY178" fmla="*/ 5076379 h 6056465"/>
              <a:gd name="connsiteX179" fmla="*/ 1098004 w 4789716"/>
              <a:gd name="connsiteY179" fmla="*/ 5039683 h 6056465"/>
              <a:gd name="connsiteX180" fmla="*/ 1055870 w 4789716"/>
              <a:gd name="connsiteY180" fmla="*/ 5014086 h 6056465"/>
              <a:gd name="connsiteX181" fmla="*/ 1025023 w 4789716"/>
              <a:gd name="connsiteY181" fmla="*/ 4991019 h 6056465"/>
              <a:gd name="connsiteX182" fmla="*/ 985135 w 4789716"/>
              <a:gd name="connsiteY182" fmla="*/ 4964421 h 6056465"/>
              <a:gd name="connsiteX183" fmla="*/ 917482 w 4789716"/>
              <a:gd name="connsiteY183" fmla="*/ 4910601 h 6056465"/>
              <a:gd name="connsiteX184" fmla="*/ 871506 w 4789716"/>
              <a:gd name="connsiteY184" fmla="*/ 4876221 h 6056465"/>
              <a:gd name="connsiteX185" fmla="*/ 852135 w 4789716"/>
              <a:gd name="connsiteY185" fmla="*/ 4858616 h 6056465"/>
              <a:gd name="connsiteX186" fmla="*/ 827602 w 4789716"/>
              <a:gd name="connsiteY186" fmla="*/ 4839099 h 6056465"/>
              <a:gd name="connsiteX187" fmla="*/ 743913 w 4789716"/>
              <a:gd name="connsiteY187" fmla="*/ 4760257 h 6056465"/>
              <a:gd name="connsiteX188" fmla="*/ 701438 w 4789716"/>
              <a:gd name="connsiteY188" fmla="*/ 4721653 h 6056465"/>
              <a:gd name="connsiteX189" fmla="*/ 692517 w 4789716"/>
              <a:gd name="connsiteY189" fmla="*/ 4711838 h 6056465"/>
              <a:gd name="connsiteX190" fmla="*/ 681244 w 4789716"/>
              <a:gd name="connsiteY190" fmla="*/ 4701218 h 6056465"/>
              <a:gd name="connsiteX191" fmla="*/ 425283 w 4789716"/>
              <a:gd name="connsiteY191" fmla="*/ 4391007 h 6056465"/>
              <a:gd name="connsiteX192" fmla="*/ 416998 w 4789716"/>
              <a:gd name="connsiteY192" fmla="*/ 4377910 h 6056465"/>
              <a:gd name="connsiteX193" fmla="*/ 409004 w 4789716"/>
              <a:gd name="connsiteY193" fmla="*/ 4367220 h 6056465"/>
              <a:gd name="connsiteX194" fmla="*/ 379149 w 4789716"/>
              <a:gd name="connsiteY194" fmla="*/ 4318077 h 6056465"/>
              <a:gd name="connsiteX195" fmla="*/ 317291 w 4789716"/>
              <a:gd name="connsiteY195" fmla="*/ 4220290 h 6056465"/>
              <a:gd name="connsiteX196" fmla="*/ 302768 w 4789716"/>
              <a:gd name="connsiteY196" fmla="*/ 4192351 h 6056465"/>
              <a:gd name="connsiteX197" fmla="*/ 289046 w 4789716"/>
              <a:gd name="connsiteY197" fmla="*/ 4169764 h 6056465"/>
              <a:gd name="connsiteX198" fmla="*/ 263982 w 4789716"/>
              <a:gd name="connsiteY198" fmla="*/ 4117733 h 6056465"/>
              <a:gd name="connsiteX199" fmla="*/ 223701 w 4789716"/>
              <a:gd name="connsiteY199" fmla="*/ 4040241 h 6056465"/>
              <a:gd name="connsiteX200" fmla="*/ 205139 w 4789716"/>
              <a:gd name="connsiteY200" fmla="*/ 3995583 h 6056465"/>
              <a:gd name="connsiteX201" fmla="*/ 188200 w 4789716"/>
              <a:gd name="connsiteY201" fmla="*/ 3960419 h 6056465"/>
              <a:gd name="connsiteX202" fmla="*/ 171073 w 4789716"/>
              <a:gd name="connsiteY202" fmla="*/ 3913624 h 6056465"/>
              <a:gd name="connsiteX203" fmla="*/ 145319 w 4789716"/>
              <a:gd name="connsiteY203" fmla="*/ 3851666 h 6056465"/>
              <a:gd name="connsiteX204" fmla="*/ 125076 w 4789716"/>
              <a:gd name="connsiteY204" fmla="*/ 3787952 h 6056465"/>
              <a:gd name="connsiteX205" fmla="*/ 107668 w 4789716"/>
              <a:gd name="connsiteY205" fmla="*/ 3740390 h 6056465"/>
              <a:gd name="connsiteX206" fmla="*/ 97924 w 4789716"/>
              <a:gd name="connsiteY206" fmla="*/ 3702495 h 6056465"/>
              <a:gd name="connsiteX207" fmla="*/ 82952 w 4789716"/>
              <a:gd name="connsiteY207" fmla="*/ 3655371 h 6056465"/>
              <a:gd name="connsiteX208" fmla="*/ 63549 w 4789716"/>
              <a:gd name="connsiteY208" fmla="*/ 3568805 h 6056465"/>
              <a:gd name="connsiteX209" fmla="*/ 48655 w 4789716"/>
              <a:gd name="connsiteY209" fmla="*/ 3510880 h 6056465"/>
              <a:gd name="connsiteX210" fmla="*/ 44578 w 4789716"/>
              <a:gd name="connsiteY210" fmla="*/ 3484163 h 6056465"/>
              <a:gd name="connsiteX211" fmla="*/ 37405 w 4789716"/>
              <a:gd name="connsiteY211" fmla="*/ 3452163 h 6056465"/>
              <a:gd name="connsiteX212" fmla="*/ 21533 w 4789716"/>
              <a:gd name="connsiteY212" fmla="*/ 3333168 h 6056465"/>
              <a:gd name="connsiteX213" fmla="*/ 12365 w 4789716"/>
              <a:gd name="connsiteY213" fmla="*/ 3273093 h 6056465"/>
              <a:gd name="connsiteX214" fmla="*/ 11661 w 4789716"/>
              <a:gd name="connsiteY214" fmla="*/ 3259153 h 6056465"/>
              <a:gd name="connsiteX215" fmla="*/ 9486 w 4789716"/>
              <a:gd name="connsiteY215" fmla="*/ 3242848 h 6056465"/>
              <a:gd name="connsiteX216" fmla="*/ 0 w 4789716"/>
              <a:gd name="connsiteY216" fmla="*/ 3028233 h 605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4789716" h="6056465">
                <a:moveTo>
                  <a:pt x="0" y="3028233"/>
                </a:moveTo>
                <a:lnTo>
                  <a:pt x="0" y="3028233"/>
                </a:lnTo>
                <a:lnTo>
                  <a:pt x="0" y="3028232"/>
                </a:lnTo>
                <a:cubicBezTo>
                  <a:pt x="0" y="2955900"/>
                  <a:pt x="3207" y="2884317"/>
                  <a:pt x="9486" y="2813617"/>
                </a:cubicBezTo>
                <a:lnTo>
                  <a:pt x="11661" y="2797312"/>
                </a:lnTo>
                <a:lnTo>
                  <a:pt x="12365" y="2783373"/>
                </a:lnTo>
                <a:lnTo>
                  <a:pt x="21533" y="2723297"/>
                </a:lnTo>
                <a:lnTo>
                  <a:pt x="37405" y="2604303"/>
                </a:lnTo>
                <a:lnTo>
                  <a:pt x="44578" y="2572303"/>
                </a:lnTo>
                <a:lnTo>
                  <a:pt x="48655" y="2545586"/>
                </a:lnTo>
                <a:lnTo>
                  <a:pt x="63549" y="2487660"/>
                </a:lnTo>
                <a:lnTo>
                  <a:pt x="82952" y="2401095"/>
                </a:lnTo>
                <a:lnTo>
                  <a:pt x="97924" y="2353971"/>
                </a:lnTo>
                <a:lnTo>
                  <a:pt x="107668" y="2316076"/>
                </a:lnTo>
                <a:lnTo>
                  <a:pt x="125076" y="2268513"/>
                </a:lnTo>
                <a:lnTo>
                  <a:pt x="145319" y="2204800"/>
                </a:lnTo>
                <a:lnTo>
                  <a:pt x="171073" y="2142842"/>
                </a:lnTo>
                <a:lnTo>
                  <a:pt x="188200" y="2096046"/>
                </a:lnTo>
                <a:lnTo>
                  <a:pt x="205139" y="2060882"/>
                </a:lnTo>
                <a:lnTo>
                  <a:pt x="223701" y="2016225"/>
                </a:lnTo>
                <a:lnTo>
                  <a:pt x="263981" y="1938733"/>
                </a:lnTo>
                <a:lnTo>
                  <a:pt x="289046" y="1886701"/>
                </a:lnTo>
                <a:lnTo>
                  <a:pt x="302768" y="1864114"/>
                </a:lnTo>
                <a:lnTo>
                  <a:pt x="317291" y="1836175"/>
                </a:lnTo>
                <a:lnTo>
                  <a:pt x="379150" y="1738387"/>
                </a:lnTo>
                <a:lnTo>
                  <a:pt x="409004" y="1689245"/>
                </a:lnTo>
                <a:lnTo>
                  <a:pt x="416998" y="1678556"/>
                </a:lnTo>
                <a:lnTo>
                  <a:pt x="425283" y="1665458"/>
                </a:lnTo>
                <a:cubicBezTo>
                  <a:pt x="501898" y="1554937"/>
                  <a:pt x="587577" y="1451175"/>
                  <a:pt x="681244" y="1355248"/>
                </a:cubicBezTo>
                <a:lnTo>
                  <a:pt x="692517" y="1344628"/>
                </a:lnTo>
                <a:lnTo>
                  <a:pt x="701438" y="1334813"/>
                </a:lnTo>
                <a:lnTo>
                  <a:pt x="743913" y="1296208"/>
                </a:lnTo>
                <a:lnTo>
                  <a:pt x="827602" y="1217367"/>
                </a:lnTo>
                <a:lnTo>
                  <a:pt x="852135" y="1197849"/>
                </a:lnTo>
                <a:lnTo>
                  <a:pt x="871506" y="1180244"/>
                </a:lnTo>
                <a:lnTo>
                  <a:pt x="917482" y="1145864"/>
                </a:lnTo>
                <a:lnTo>
                  <a:pt x="985135" y="1092044"/>
                </a:lnTo>
                <a:lnTo>
                  <a:pt x="1025023" y="1065447"/>
                </a:lnTo>
                <a:lnTo>
                  <a:pt x="1055870" y="1042379"/>
                </a:lnTo>
                <a:lnTo>
                  <a:pt x="1098003" y="1016783"/>
                </a:lnTo>
                <a:lnTo>
                  <a:pt x="1153037" y="980086"/>
                </a:lnTo>
                <a:lnTo>
                  <a:pt x="1210794" y="948261"/>
                </a:lnTo>
                <a:lnTo>
                  <a:pt x="1253326" y="922422"/>
                </a:lnTo>
                <a:lnTo>
                  <a:pt x="1288002" y="905718"/>
                </a:lnTo>
                <a:lnTo>
                  <a:pt x="1330502" y="882299"/>
                </a:lnTo>
                <a:lnTo>
                  <a:pt x="1410007" y="846945"/>
                </a:lnTo>
                <a:lnTo>
                  <a:pt x="1462671" y="821575"/>
                </a:lnTo>
                <a:lnTo>
                  <a:pt x="1487467" y="812500"/>
                </a:lnTo>
                <a:lnTo>
                  <a:pt x="1516724" y="799490"/>
                </a:lnTo>
                <a:lnTo>
                  <a:pt x="1627295" y="761322"/>
                </a:lnTo>
                <a:lnTo>
                  <a:pt x="1682700" y="741043"/>
                </a:lnTo>
                <a:lnTo>
                  <a:pt x="1695798" y="737675"/>
                </a:lnTo>
                <a:lnTo>
                  <a:pt x="1710895" y="732464"/>
                </a:lnTo>
                <a:cubicBezTo>
                  <a:pt x="1776854" y="712842"/>
                  <a:pt x="1844004" y="695986"/>
                  <a:pt x="1912210" y="682029"/>
                </a:cubicBezTo>
                <a:lnTo>
                  <a:pt x="2007738" y="667450"/>
                </a:lnTo>
                <a:lnTo>
                  <a:pt x="2394859" y="0"/>
                </a:lnTo>
                <a:lnTo>
                  <a:pt x="2781980" y="667450"/>
                </a:lnTo>
                <a:lnTo>
                  <a:pt x="2877506" y="682029"/>
                </a:lnTo>
                <a:cubicBezTo>
                  <a:pt x="2945712" y="695986"/>
                  <a:pt x="3012862" y="712842"/>
                  <a:pt x="3078821" y="732464"/>
                </a:cubicBezTo>
                <a:lnTo>
                  <a:pt x="3093918" y="737675"/>
                </a:lnTo>
                <a:lnTo>
                  <a:pt x="3107016" y="741043"/>
                </a:lnTo>
                <a:lnTo>
                  <a:pt x="3162421" y="761322"/>
                </a:lnTo>
                <a:lnTo>
                  <a:pt x="3272993" y="799490"/>
                </a:lnTo>
                <a:lnTo>
                  <a:pt x="3302250" y="812500"/>
                </a:lnTo>
                <a:lnTo>
                  <a:pt x="3327045" y="821575"/>
                </a:lnTo>
                <a:lnTo>
                  <a:pt x="3379709" y="846945"/>
                </a:lnTo>
                <a:lnTo>
                  <a:pt x="3459214" y="882299"/>
                </a:lnTo>
                <a:lnTo>
                  <a:pt x="3501715" y="905718"/>
                </a:lnTo>
                <a:lnTo>
                  <a:pt x="3536390" y="922422"/>
                </a:lnTo>
                <a:lnTo>
                  <a:pt x="3578922" y="948260"/>
                </a:lnTo>
                <a:lnTo>
                  <a:pt x="3636680" y="980086"/>
                </a:lnTo>
                <a:lnTo>
                  <a:pt x="3691713" y="1016783"/>
                </a:lnTo>
                <a:lnTo>
                  <a:pt x="3733846" y="1042379"/>
                </a:lnTo>
                <a:lnTo>
                  <a:pt x="3764694" y="1065447"/>
                </a:lnTo>
                <a:lnTo>
                  <a:pt x="3804582" y="1092044"/>
                </a:lnTo>
                <a:lnTo>
                  <a:pt x="3872234" y="1145863"/>
                </a:lnTo>
                <a:lnTo>
                  <a:pt x="3918211" y="1180244"/>
                </a:lnTo>
                <a:lnTo>
                  <a:pt x="3937581" y="1197849"/>
                </a:lnTo>
                <a:lnTo>
                  <a:pt x="3962115" y="1217367"/>
                </a:lnTo>
                <a:lnTo>
                  <a:pt x="4045803" y="1296208"/>
                </a:lnTo>
                <a:lnTo>
                  <a:pt x="4088279" y="1334813"/>
                </a:lnTo>
                <a:lnTo>
                  <a:pt x="4097199" y="1344628"/>
                </a:lnTo>
                <a:lnTo>
                  <a:pt x="4108472" y="1355248"/>
                </a:lnTo>
                <a:cubicBezTo>
                  <a:pt x="4202139" y="1451175"/>
                  <a:pt x="4287818" y="1554937"/>
                  <a:pt x="4364434" y="1665458"/>
                </a:cubicBezTo>
                <a:lnTo>
                  <a:pt x="4372719" y="1678556"/>
                </a:lnTo>
                <a:lnTo>
                  <a:pt x="4380712" y="1689245"/>
                </a:lnTo>
                <a:lnTo>
                  <a:pt x="4410566" y="1738386"/>
                </a:lnTo>
                <a:lnTo>
                  <a:pt x="4472425" y="1836175"/>
                </a:lnTo>
                <a:lnTo>
                  <a:pt x="4486948" y="1864115"/>
                </a:lnTo>
                <a:lnTo>
                  <a:pt x="4500670" y="1886701"/>
                </a:lnTo>
                <a:lnTo>
                  <a:pt x="4525734" y="1938732"/>
                </a:lnTo>
                <a:lnTo>
                  <a:pt x="4566015" y="2016225"/>
                </a:lnTo>
                <a:lnTo>
                  <a:pt x="4584577" y="2060882"/>
                </a:lnTo>
                <a:lnTo>
                  <a:pt x="4601517" y="2096046"/>
                </a:lnTo>
                <a:lnTo>
                  <a:pt x="4618644" y="2142843"/>
                </a:lnTo>
                <a:lnTo>
                  <a:pt x="4644397" y="2204800"/>
                </a:lnTo>
                <a:lnTo>
                  <a:pt x="4664640" y="2268512"/>
                </a:lnTo>
                <a:lnTo>
                  <a:pt x="4682048" y="2316076"/>
                </a:lnTo>
                <a:lnTo>
                  <a:pt x="4691792" y="2353971"/>
                </a:lnTo>
                <a:lnTo>
                  <a:pt x="4706764" y="2401095"/>
                </a:lnTo>
                <a:lnTo>
                  <a:pt x="4726167" y="2487660"/>
                </a:lnTo>
                <a:lnTo>
                  <a:pt x="4741061" y="2545586"/>
                </a:lnTo>
                <a:lnTo>
                  <a:pt x="4745139" y="2572303"/>
                </a:lnTo>
                <a:lnTo>
                  <a:pt x="4752311" y="2604303"/>
                </a:lnTo>
                <a:lnTo>
                  <a:pt x="4768183" y="2723297"/>
                </a:lnTo>
                <a:lnTo>
                  <a:pt x="4777352" y="2783373"/>
                </a:lnTo>
                <a:lnTo>
                  <a:pt x="4778056" y="2797312"/>
                </a:lnTo>
                <a:lnTo>
                  <a:pt x="4780231" y="2813617"/>
                </a:lnTo>
                <a:cubicBezTo>
                  <a:pt x="4786510" y="2884317"/>
                  <a:pt x="4789716" y="2955900"/>
                  <a:pt x="4789716" y="3028232"/>
                </a:cubicBezTo>
                <a:lnTo>
                  <a:pt x="4789716" y="3028233"/>
                </a:lnTo>
                <a:lnTo>
                  <a:pt x="4789716" y="3028233"/>
                </a:lnTo>
                <a:cubicBezTo>
                  <a:pt x="4789716" y="3100565"/>
                  <a:pt x="4786510" y="3172148"/>
                  <a:pt x="4780231" y="3242848"/>
                </a:cubicBezTo>
                <a:lnTo>
                  <a:pt x="4778056" y="3259153"/>
                </a:lnTo>
                <a:lnTo>
                  <a:pt x="4777352" y="3273093"/>
                </a:lnTo>
                <a:lnTo>
                  <a:pt x="4768183" y="3333168"/>
                </a:lnTo>
                <a:lnTo>
                  <a:pt x="4752311" y="3452163"/>
                </a:lnTo>
                <a:lnTo>
                  <a:pt x="4745139" y="3484163"/>
                </a:lnTo>
                <a:lnTo>
                  <a:pt x="4741061" y="3510880"/>
                </a:lnTo>
                <a:lnTo>
                  <a:pt x="4726167" y="3568805"/>
                </a:lnTo>
                <a:lnTo>
                  <a:pt x="4706764" y="3655371"/>
                </a:lnTo>
                <a:lnTo>
                  <a:pt x="4691792" y="3702494"/>
                </a:lnTo>
                <a:lnTo>
                  <a:pt x="4682048" y="3740390"/>
                </a:lnTo>
                <a:lnTo>
                  <a:pt x="4664640" y="3787953"/>
                </a:lnTo>
                <a:lnTo>
                  <a:pt x="4644397" y="3851666"/>
                </a:lnTo>
                <a:lnTo>
                  <a:pt x="4618644" y="3913623"/>
                </a:lnTo>
                <a:lnTo>
                  <a:pt x="4601517" y="3960419"/>
                </a:lnTo>
                <a:lnTo>
                  <a:pt x="4584577" y="3995583"/>
                </a:lnTo>
                <a:lnTo>
                  <a:pt x="4566015" y="4040241"/>
                </a:lnTo>
                <a:lnTo>
                  <a:pt x="4525734" y="4117734"/>
                </a:lnTo>
                <a:lnTo>
                  <a:pt x="4500670" y="4169764"/>
                </a:lnTo>
                <a:lnTo>
                  <a:pt x="4486948" y="4192350"/>
                </a:lnTo>
                <a:lnTo>
                  <a:pt x="4472425" y="4220290"/>
                </a:lnTo>
                <a:lnTo>
                  <a:pt x="4410567" y="4318077"/>
                </a:lnTo>
                <a:lnTo>
                  <a:pt x="4380712" y="4367220"/>
                </a:lnTo>
                <a:lnTo>
                  <a:pt x="4372718" y="4377910"/>
                </a:lnTo>
                <a:lnTo>
                  <a:pt x="4364434" y="4391007"/>
                </a:lnTo>
                <a:cubicBezTo>
                  <a:pt x="4287818" y="4501528"/>
                  <a:pt x="4202139" y="4605290"/>
                  <a:pt x="4108472" y="4701218"/>
                </a:cubicBezTo>
                <a:lnTo>
                  <a:pt x="4097199" y="4711838"/>
                </a:lnTo>
                <a:lnTo>
                  <a:pt x="4088279" y="4721653"/>
                </a:lnTo>
                <a:lnTo>
                  <a:pt x="4045803" y="4760257"/>
                </a:lnTo>
                <a:lnTo>
                  <a:pt x="3962115" y="4839099"/>
                </a:lnTo>
                <a:lnTo>
                  <a:pt x="3937581" y="4858616"/>
                </a:lnTo>
                <a:lnTo>
                  <a:pt x="3918211" y="4876221"/>
                </a:lnTo>
                <a:lnTo>
                  <a:pt x="3872234" y="4910602"/>
                </a:lnTo>
                <a:lnTo>
                  <a:pt x="3804582" y="4964421"/>
                </a:lnTo>
                <a:lnTo>
                  <a:pt x="3764694" y="4991018"/>
                </a:lnTo>
                <a:lnTo>
                  <a:pt x="3733846" y="5014086"/>
                </a:lnTo>
                <a:lnTo>
                  <a:pt x="3691712" y="5039683"/>
                </a:lnTo>
                <a:lnTo>
                  <a:pt x="3636680" y="5076379"/>
                </a:lnTo>
                <a:lnTo>
                  <a:pt x="3578924" y="5108204"/>
                </a:lnTo>
                <a:lnTo>
                  <a:pt x="3536390" y="5134044"/>
                </a:lnTo>
                <a:lnTo>
                  <a:pt x="3501714" y="5150748"/>
                </a:lnTo>
                <a:lnTo>
                  <a:pt x="3459214" y="5174166"/>
                </a:lnTo>
                <a:lnTo>
                  <a:pt x="3379712" y="5209520"/>
                </a:lnTo>
                <a:lnTo>
                  <a:pt x="3327045" y="5234890"/>
                </a:lnTo>
                <a:lnTo>
                  <a:pt x="3302249" y="5243966"/>
                </a:lnTo>
                <a:lnTo>
                  <a:pt x="3272993" y="5256976"/>
                </a:lnTo>
                <a:lnTo>
                  <a:pt x="3162426" y="5295142"/>
                </a:lnTo>
                <a:lnTo>
                  <a:pt x="3107016" y="5315422"/>
                </a:lnTo>
                <a:lnTo>
                  <a:pt x="3093917" y="5318790"/>
                </a:lnTo>
                <a:lnTo>
                  <a:pt x="3078821" y="5324001"/>
                </a:lnTo>
                <a:cubicBezTo>
                  <a:pt x="3012862" y="5343623"/>
                  <a:pt x="2945712" y="5360479"/>
                  <a:pt x="2877506" y="5374436"/>
                </a:cubicBezTo>
                <a:lnTo>
                  <a:pt x="2781978" y="5389015"/>
                </a:lnTo>
                <a:lnTo>
                  <a:pt x="2394857" y="6056465"/>
                </a:lnTo>
                <a:lnTo>
                  <a:pt x="2007736" y="5389015"/>
                </a:lnTo>
                <a:lnTo>
                  <a:pt x="1912210" y="5374436"/>
                </a:lnTo>
                <a:cubicBezTo>
                  <a:pt x="1844004" y="5360479"/>
                  <a:pt x="1776854" y="5343623"/>
                  <a:pt x="1710895" y="5324001"/>
                </a:cubicBezTo>
                <a:lnTo>
                  <a:pt x="1695799" y="5318790"/>
                </a:lnTo>
                <a:lnTo>
                  <a:pt x="1682700" y="5315422"/>
                </a:lnTo>
                <a:lnTo>
                  <a:pt x="1627291" y="5295142"/>
                </a:lnTo>
                <a:lnTo>
                  <a:pt x="1516724" y="5256976"/>
                </a:lnTo>
                <a:lnTo>
                  <a:pt x="1487468" y="5243966"/>
                </a:lnTo>
                <a:lnTo>
                  <a:pt x="1462671" y="5234890"/>
                </a:lnTo>
                <a:lnTo>
                  <a:pt x="1410004" y="5209519"/>
                </a:lnTo>
                <a:lnTo>
                  <a:pt x="1330502" y="5174166"/>
                </a:lnTo>
                <a:lnTo>
                  <a:pt x="1288003" y="5150748"/>
                </a:lnTo>
                <a:lnTo>
                  <a:pt x="1253326" y="5134044"/>
                </a:lnTo>
                <a:lnTo>
                  <a:pt x="1210792" y="5108204"/>
                </a:lnTo>
                <a:lnTo>
                  <a:pt x="1153037" y="5076379"/>
                </a:lnTo>
                <a:lnTo>
                  <a:pt x="1098004" y="5039683"/>
                </a:lnTo>
                <a:lnTo>
                  <a:pt x="1055870" y="5014086"/>
                </a:lnTo>
                <a:lnTo>
                  <a:pt x="1025023" y="4991019"/>
                </a:lnTo>
                <a:lnTo>
                  <a:pt x="985135" y="4964421"/>
                </a:lnTo>
                <a:lnTo>
                  <a:pt x="917482" y="4910601"/>
                </a:lnTo>
                <a:lnTo>
                  <a:pt x="871506" y="4876221"/>
                </a:lnTo>
                <a:lnTo>
                  <a:pt x="852135" y="4858616"/>
                </a:lnTo>
                <a:lnTo>
                  <a:pt x="827602" y="4839099"/>
                </a:lnTo>
                <a:lnTo>
                  <a:pt x="743913" y="4760257"/>
                </a:lnTo>
                <a:lnTo>
                  <a:pt x="701438" y="4721653"/>
                </a:lnTo>
                <a:lnTo>
                  <a:pt x="692517" y="4711838"/>
                </a:lnTo>
                <a:lnTo>
                  <a:pt x="681244" y="4701218"/>
                </a:lnTo>
                <a:cubicBezTo>
                  <a:pt x="587577" y="4605290"/>
                  <a:pt x="501898" y="4501528"/>
                  <a:pt x="425283" y="4391007"/>
                </a:cubicBezTo>
                <a:lnTo>
                  <a:pt x="416998" y="4377910"/>
                </a:lnTo>
                <a:lnTo>
                  <a:pt x="409004" y="4367220"/>
                </a:lnTo>
                <a:lnTo>
                  <a:pt x="379149" y="4318077"/>
                </a:lnTo>
                <a:lnTo>
                  <a:pt x="317291" y="4220290"/>
                </a:lnTo>
                <a:lnTo>
                  <a:pt x="302768" y="4192351"/>
                </a:lnTo>
                <a:lnTo>
                  <a:pt x="289046" y="4169764"/>
                </a:lnTo>
                <a:lnTo>
                  <a:pt x="263982" y="4117733"/>
                </a:lnTo>
                <a:lnTo>
                  <a:pt x="223701" y="4040241"/>
                </a:lnTo>
                <a:lnTo>
                  <a:pt x="205139" y="3995583"/>
                </a:lnTo>
                <a:lnTo>
                  <a:pt x="188200" y="3960419"/>
                </a:lnTo>
                <a:lnTo>
                  <a:pt x="171073" y="3913624"/>
                </a:lnTo>
                <a:lnTo>
                  <a:pt x="145319" y="3851666"/>
                </a:lnTo>
                <a:lnTo>
                  <a:pt x="125076" y="3787952"/>
                </a:lnTo>
                <a:lnTo>
                  <a:pt x="107668" y="3740390"/>
                </a:lnTo>
                <a:lnTo>
                  <a:pt x="97924" y="3702495"/>
                </a:lnTo>
                <a:lnTo>
                  <a:pt x="82952" y="3655371"/>
                </a:lnTo>
                <a:lnTo>
                  <a:pt x="63549" y="3568805"/>
                </a:lnTo>
                <a:lnTo>
                  <a:pt x="48655" y="3510880"/>
                </a:lnTo>
                <a:lnTo>
                  <a:pt x="44578" y="3484163"/>
                </a:lnTo>
                <a:lnTo>
                  <a:pt x="37405" y="3452163"/>
                </a:lnTo>
                <a:lnTo>
                  <a:pt x="21533" y="3333168"/>
                </a:lnTo>
                <a:lnTo>
                  <a:pt x="12365" y="3273093"/>
                </a:lnTo>
                <a:lnTo>
                  <a:pt x="11661" y="3259153"/>
                </a:lnTo>
                <a:lnTo>
                  <a:pt x="9486" y="3242848"/>
                </a:lnTo>
                <a:cubicBezTo>
                  <a:pt x="3207" y="3172148"/>
                  <a:pt x="0" y="3100565"/>
                  <a:pt x="0" y="3028233"/>
                </a:cubicBezTo>
                <a:close/>
              </a:path>
            </a:pathLst>
          </a:cu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91427" y="1324427"/>
            <a:ext cx="4209144" cy="420914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1429" y="1574801"/>
            <a:ext cx="4209142" cy="37084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942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rot="5400000">
            <a:off x="3701141" y="400769"/>
            <a:ext cx="4789716" cy="6056465"/>
          </a:xfrm>
          <a:custGeom>
            <a:avLst/>
            <a:gdLst>
              <a:gd name="connsiteX0" fmla="*/ 0 w 4789716"/>
              <a:gd name="connsiteY0" fmla="*/ 3028233 h 6056465"/>
              <a:gd name="connsiteX1" fmla="*/ 0 w 4789716"/>
              <a:gd name="connsiteY1" fmla="*/ 3028233 h 6056465"/>
              <a:gd name="connsiteX2" fmla="*/ 0 w 4789716"/>
              <a:gd name="connsiteY2" fmla="*/ 3028232 h 6056465"/>
              <a:gd name="connsiteX3" fmla="*/ 9486 w 4789716"/>
              <a:gd name="connsiteY3" fmla="*/ 2813617 h 6056465"/>
              <a:gd name="connsiteX4" fmla="*/ 11661 w 4789716"/>
              <a:gd name="connsiteY4" fmla="*/ 2797312 h 6056465"/>
              <a:gd name="connsiteX5" fmla="*/ 12365 w 4789716"/>
              <a:gd name="connsiteY5" fmla="*/ 2783373 h 6056465"/>
              <a:gd name="connsiteX6" fmla="*/ 21533 w 4789716"/>
              <a:gd name="connsiteY6" fmla="*/ 2723297 h 6056465"/>
              <a:gd name="connsiteX7" fmla="*/ 37405 w 4789716"/>
              <a:gd name="connsiteY7" fmla="*/ 2604303 h 6056465"/>
              <a:gd name="connsiteX8" fmla="*/ 44578 w 4789716"/>
              <a:gd name="connsiteY8" fmla="*/ 2572303 h 6056465"/>
              <a:gd name="connsiteX9" fmla="*/ 48655 w 4789716"/>
              <a:gd name="connsiteY9" fmla="*/ 2545586 h 6056465"/>
              <a:gd name="connsiteX10" fmla="*/ 63549 w 4789716"/>
              <a:gd name="connsiteY10" fmla="*/ 2487660 h 6056465"/>
              <a:gd name="connsiteX11" fmla="*/ 82952 w 4789716"/>
              <a:gd name="connsiteY11" fmla="*/ 2401095 h 6056465"/>
              <a:gd name="connsiteX12" fmla="*/ 97924 w 4789716"/>
              <a:gd name="connsiteY12" fmla="*/ 2353971 h 6056465"/>
              <a:gd name="connsiteX13" fmla="*/ 107668 w 4789716"/>
              <a:gd name="connsiteY13" fmla="*/ 2316076 h 6056465"/>
              <a:gd name="connsiteX14" fmla="*/ 125076 w 4789716"/>
              <a:gd name="connsiteY14" fmla="*/ 2268513 h 6056465"/>
              <a:gd name="connsiteX15" fmla="*/ 145319 w 4789716"/>
              <a:gd name="connsiteY15" fmla="*/ 2204800 h 6056465"/>
              <a:gd name="connsiteX16" fmla="*/ 171073 w 4789716"/>
              <a:gd name="connsiteY16" fmla="*/ 2142842 h 6056465"/>
              <a:gd name="connsiteX17" fmla="*/ 188200 w 4789716"/>
              <a:gd name="connsiteY17" fmla="*/ 2096046 h 6056465"/>
              <a:gd name="connsiteX18" fmla="*/ 205139 w 4789716"/>
              <a:gd name="connsiteY18" fmla="*/ 2060882 h 6056465"/>
              <a:gd name="connsiteX19" fmla="*/ 223701 w 4789716"/>
              <a:gd name="connsiteY19" fmla="*/ 2016225 h 6056465"/>
              <a:gd name="connsiteX20" fmla="*/ 263981 w 4789716"/>
              <a:gd name="connsiteY20" fmla="*/ 1938733 h 6056465"/>
              <a:gd name="connsiteX21" fmla="*/ 289046 w 4789716"/>
              <a:gd name="connsiteY21" fmla="*/ 1886701 h 6056465"/>
              <a:gd name="connsiteX22" fmla="*/ 302768 w 4789716"/>
              <a:gd name="connsiteY22" fmla="*/ 1864114 h 6056465"/>
              <a:gd name="connsiteX23" fmla="*/ 317291 w 4789716"/>
              <a:gd name="connsiteY23" fmla="*/ 1836175 h 6056465"/>
              <a:gd name="connsiteX24" fmla="*/ 379150 w 4789716"/>
              <a:gd name="connsiteY24" fmla="*/ 1738387 h 6056465"/>
              <a:gd name="connsiteX25" fmla="*/ 409004 w 4789716"/>
              <a:gd name="connsiteY25" fmla="*/ 1689245 h 6056465"/>
              <a:gd name="connsiteX26" fmla="*/ 416998 w 4789716"/>
              <a:gd name="connsiteY26" fmla="*/ 1678556 h 6056465"/>
              <a:gd name="connsiteX27" fmla="*/ 425283 w 4789716"/>
              <a:gd name="connsiteY27" fmla="*/ 1665458 h 6056465"/>
              <a:gd name="connsiteX28" fmla="*/ 681244 w 4789716"/>
              <a:gd name="connsiteY28" fmla="*/ 1355248 h 6056465"/>
              <a:gd name="connsiteX29" fmla="*/ 692517 w 4789716"/>
              <a:gd name="connsiteY29" fmla="*/ 1344628 h 6056465"/>
              <a:gd name="connsiteX30" fmla="*/ 701438 w 4789716"/>
              <a:gd name="connsiteY30" fmla="*/ 1334813 h 6056465"/>
              <a:gd name="connsiteX31" fmla="*/ 743913 w 4789716"/>
              <a:gd name="connsiteY31" fmla="*/ 1296208 h 6056465"/>
              <a:gd name="connsiteX32" fmla="*/ 827602 w 4789716"/>
              <a:gd name="connsiteY32" fmla="*/ 1217367 h 6056465"/>
              <a:gd name="connsiteX33" fmla="*/ 852135 w 4789716"/>
              <a:gd name="connsiteY33" fmla="*/ 1197849 h 6056465"/>
              <a:gd name="connsiteX34" fmla="*/ 871506 w 4789716"/>
              <a:gd name="connsiteY34" fmla="*/ 1180244 h 6056465"/>
              <a:gd name="connsiteX35" fmla="*/ 917482 w 4789716"/>
              <a:gd name="connsiteY35" fmla="*/ 1145864 h 6056465"/>
              <a:gd name="connsiteX36" fmla="*/ 985135 w 4789716"/>
              <a:gd name="connsiteY36" fmla="*/ 1092044 h 6056465"/>
              <a:gd name="connsiteX37" fmla="*/ 1025023 w 4789716"/>
              <a:gd name="connsiteY37" fmla="*/ 1065447 h 6056465"/>
              <a:gd name="connsiteX38" fmla="*/ 1055870 w 4789716"/>
              <a:gd name="connsiteY38" fmla="*/ 1042379 h 6056465"/>
              <a:gd name="connsiteX39" fmla="*/ 1098003 w 4789716"/>
              <a:gd name="connsiteY39" fmla="*/ 1016783 h 6056465"/>
              <a:gd name="connsiteX40" fmla="*/ 1153037 w 4789716"/>
              <a:gd name="connsiteY40" fmla="*/ 980086 h 6056465"/>
              <a:gd name="connsiteX41" fmla="*/ 1210794 w 4789716"/>
              <a:gd name="connsiteY41" fmla="*/ 948261 h 6056465"/>
              <a:gd name="connsiteX42" fmla="*/ 1253326 w 4789716"/>
              <a:gd name="connsiteY42" fmla="*/ 922422 h 6056465"/>
              <a:gd name="connsiteX43" fmla="*/ 1288002 w 4789716"/>
              <a:gd name="connsiteY43" fmla="*/ 905718 h 6056465"/>
              <a:gd name="connsiteX44" fmla="*/ 1330502 w 4789716"/>
              <a:gd name="connsiteY44" fmla="*/ 882299 h 6056465"/>
              <a:gd name="connsiteX45" fmla="*/ 1410007 w 4789716"/>
              <a:gd name="connsiteY45" fmla="*/ 846945 h 6056465"/>
              <a:gd name="connsiteX46" fmla="*/ 1462671 w 4789716"/>
              <a:gd name="connsiteY46" fmla="*/ 821575 h 6056465"/>
              <a:gd name="connsiteX47" fmla="*/ 1487467 w 4789716"/>
              <a:gd name="connsiteY47" fmla="*/ 812500 h 6056465"/>
              <a:gd name="connsiteX48" fmla="*/ 1516724 w 4789716"/>
              <a:gd name="connsiteY48" fmla="*/ 799490 h 6056465"/>
              <a:gd name="connsiteX49" fmla="*/ 1627295 w 4789716"/>
              <a:gd name="connsiteY49" fmla="*/ 761322 h 6056465"/>
              <a:gd name="connsiteX50" fmla="*/ 1682700 w 4789716"/>
              <a:gd name="connsiteY50" fmla="*/ 741043 h 6056465"/>
              <a:gd name="connsiteX51" fmla="*/ 1695798 w 4789716"/>
              <a:gd name="connsiteY51" fmla="*/ 737675 h 6056465"/>
              <a:gd name="connsiteX52" fmla="*/ 1710895 w 4789716"/>
              <a:gd name="connsiteY52" fmla="*/ 732464 h 6056465"/>
              <a:gd name="connsiteX53" fmla="*/ 1912210 w 4789716"/>
              <a:gd name="connsiteY53" fmla="*/ 682029 h 6056465"/>
              <a:gd name="connsiteX54" fmla="*/ 2007738 w 4789716"/>
              <a:gd name="connsiteY54" fmla="*/ 667450 h 6056465"/>
              <a:gd name="connsiteX55" fmla="*/ 2394859 w 4789716"/>
              <a:gd name="connsiteY55" fmla="*/ 0 h 6056465"/>
              <a:gd name="connsiteX56" fmla="*/ 2781980 w 4789716"/>
              <a:gd name="connsiteY56" fmla="*/ 667450 h 6056465"/>
              <a:gd name="connsiteX57" fmla="*/ 2877506 w 4789716"/>
              <a:gd name="connsiteY57" fmla="*/ 682029 h 6056465"/>
              <a:gd name="connsiteX58" fmla="*/ 3078821 w 4789716"/>
              <a:gd name="connsiteY58" fmla="*/ 732464 h 6056465"/>
              <a:gd name="connsiteX59" fmla="*/ 3093918 w 4789716"/>
              <a:gd name="connsiteY59" fmla="*/ 737675 h 6056465"/>
              <a:gd name="connsiteX60" fmla="*/ 3107016 w 4789716"/>
              <a:gd name="connsiteY60" fmla="*/ 741043 h 6056465"/>
              <a:gd name="connsiteX61" fmla="*/ 3162421 w 4789716"/>
              <a:gd name="connsiteY61" fmla="*/ 761322 h 6056465"/>
              <a:gd name="connsiteX62" fmla="*/ 3272993 w 4789716"/>
              <a:gd name="connsiteY62" fmla="*/ 799490 h 6056465"/>
              <a:gd name="connsiteX63" fmla="*/ 3302250 w 4789716"/>
              <a:gd name="connsiteY63" fmla="*/ 812500 h 6056465"/>
              <a:gd name="connsiteX64" fmla="*/ 3327045 w 4789716"/>
              <a:gd name="connsiteY64" fmla="*/ 821575 h 6056465"/>
              <a:gd name="connsiteX65" fmla="*/ 3379709 w 4789716"/>
              <a:gd name="connsiteY65" fmla="*/ 846945 h 6056465"/>
              <a:gd name="connsiteX66" fmla="*/ 3459214 w 4789716"/>
              <a:gd name="connsiteY66" fmla="*/ 882299 h 6056465"/>
              <a:gd name="connsiteX67" fmla="*/ 3501715 w 4789716"/>
              <a:gd name="connsiteY67" fmla="*/ 905718 h 6056465"/>
              <a:gd name="connsiteX68" fmla="*/ 3536390 w 4789716"/>
              <a:gd name="connsiteY68" fmla="*/ 922422 h 6056465"/>
              <a:gd name="connsiteX69" fmla="*/ 3578922 w 4789716"/>
              <a:gd name="connsiteY69" fmla="*/ 948260 h 6056465"/>
              <a:gd name="connsiteX70" fmla="*/ 3636680 w 4789716"/>
              <a:gd name="connsiteY70" fmla="*/ 980086 h 6056465"/>
              <a:gd name="connsiteX71" fmla="*/ 3691713 w 4789716"/>
              <a:gd name="connsiteY71" fmla="*/ 1016783 h 6056465"/>
              <a:gd name="connsiteX72" fmla="*/ 3733846 w 4789716"/>
              <a:gd name="connsiteY72" fmla="*/ 1042379 h 6056465"/>
              <a:gd name="connsiteX73" fmla="*/ 3764694 w 4789716"/>
              <a:gd name="connsiteY73" fmla="*/ 1065447 h 6056465"/>
              <a:gd name="connsiteX74" fmla="*/ 3804582 w 4789716"/>
              <a:gd name="connsiteY74" fmla="*/ 1092044 h 6056465"/>
              <a:gd name="connsiteX75" fmla="*/ 3872234 w 4789716"/>
              <a:gd name="connsiteY75" fmla="*/ 1145863 h 6056465"/>
              <a:gd name="connsiteX76" fmla="*/ 3918211 w 4789716"/>
              <a:gd name="connsiteY76" fmla="*/ 1180244 h 6056465"/>
              <a:gd name="connsiteX77" fmla="*/ 3937581 w 4789716"/>
              <a:gd name="connsiteY77" fmla="*/ 1197849 h 6056465"/>
              <a:gd name="connsiteX78" fmla="*/ 3962115 w 4789716"/>
              <a:gd name="connsiteY78" fmla="*/ 1217367 h 6056465"/>
              <a:gd name="connsiteX79" fmla="*/ 4045803 w 4789716"/>
              <a:gd name="connsiteY79" fmla="*/ 1296208 h 6056465"/>
              <a:gd name="connsiteX80" fmla="*/ 4088279 w 4789716"/>
              <a:gd name="connsiteY80" fmla="*/ 1334813 h 6056465"/>
              <a:gd name="connsiteX81" fmla="*/ 4097199 w 4789716"/>
              <a:gd name="connsiteY81" fmla="*/ 1344628 h 6056465"/>
              <a:gd name="connsiteX82" fmla="*/ 4108472 w 4789716"/>
              <a:gd name="connsiteY82" fmla="*/ 1355248 h 6056465"/>
              <a:gd name="connsiteX83" fmla="*/ 4364434 w 4789716"/>
              <a:gd name="connsiteY83" fmla="*/ 1665458 h 6056465"/>
              <a:gd name="connsiteX84" fmla="*/ 4372719 w 4789716"/>
              <a:gd name="connsiteY84" fmla="*/ 1678556 h 6056465"/>
              <a:gd name="connsiteX85" fmla="*/ 4380712 w 4789716"/>
              <a:gd name="connsiteY85" fmla="*/ 1689245 h 6056465"/>
              <a:gd name="connsiteX86" fmla="*/ 4410566 w 4789716"/>
              <a:gd name="connsiteY86" fmla="*/ 1738386 h 6056465"/>
              <a:gd name="connsiteX87" fmla="*/ 4472425 w 4789716"/>
              <a:gd name="connsiteY87" fmla="*/ 1836175 h 6056465"/>
              <a:gd name="connsiteX88" fmla="*/ 4486948 w 4789716"/>
              <a:gd name="connsiteY88" fmla="*/ 1864115 h 6056465"/>
              <a:gd name="connsiteX89" fmla="*/ 4500670 w 4789716"/>
              <a:gd name="connsiteY89" fmla="*/ 1886701 h 6056465"/>
              <a:gd name="connsiteX90" fmla="*/ 4525734 w 4789716"/>
              <a:gd name="connsiteY90" fmla="*/ 1938732 h 6056465"/>
              <a:gd name="connsiteX91" fmla="*/ 4566015 w 4789716"/>
              <a:gd name="connsiteY91" fmla="*/ 2016225 h 6056465"/>
              <a:gd name="connsiteX92" fmla="*/ 4584577 w 4789716"/>
              <a:gd name="connsiteY92" fmla="*/ 2060882 h 6056465"/>
              <a:gd name="connsiteX93" fmla="*/ 4601517 w 4789716"/>
              <a:gd name="connsiteY93" fmla="*/ 2096046 h 6056465"/>
              <a:gd name="connsiteX94" fmla="*/ 4618644 w 4789716"/>
              <a:gd name="connsiteY94" fmla="*/ 2142843 h 6056465"/>
              <a:gd name="connsiteX95" fmla="*/ 4644397 w 4789716"/>
              <a:gd name="connsiteY95" fmla="*/ 2204800 h 6056465"/>
              <a:gd name="connsiteX96" fmla="*/ 4664640 w 4789716"/>
              <a:gd name="connsiteY96" fmla="*/ 2268512 h 6056465"/>
              <a:gd name="connsiteX97" fmla="*/ 4682048 w 4789716"/>
              <a:gd name="connsiteY97" fmla="*/ 2316076 h 6056465"/>
              <a:gd name="connsiteX98" fmla="*/ 4691792 w 4789716"/>
              <a:gd name="connsiteY98" fmla="*/ 2353971 h 6056465"/>
              <a:gd name="connsiteX99" fmla="*/ 4706764 w 4789716"/>
              <a:gd name="connsiteY99" fmla="*/ 2401095 h 6056465"/>
              <a:gd name="connsiteX100" fmla="*/ 4726167 w 4789716"/>
              <a:gd name="connsiteY100" fmla="*/ 2487660 h 6056465"/>
              <a:gd name="connsiteX101" fmla="*/ 4741061 w 4789716"/>
              <a:gd name="connsiteY101" fmla="*/ 2545586 h 6056465"/>
              <a:gd name="connsiteX102" fmla="*/ 4745139 w 4789716"/>
              <a:gd name="connsiteY102" fmla="*/ 2572303 h 6056465"/>
              <a:gd name="connsiteX103" fmla="*/ 4752311 w 4789716"/>
              <a:gd name="connsiteY103" fmla="*/ 2604303 h 6056465"/>
              <a:gd name="connsiteX104" fmla="*/ 4768183 w 4789716"/>
              <a:gd name="connsiteY104" fmla="*/ 2723297 h 6056465"/>
              <a:gd name="connsiteX105" fmla="*/ 4777352 w 4789716"/>
              <a:gd name="connsiteY105" fmla="*/ 2783373 h 6056465"/>
              <a:gd name="connsiteX106" fmla="*/ 4778056 w 4789716"/>
              <a:gd name="connsiteY106" fmla="*/ 2797312 h 6056465"/>
              <a:gd name="connsiteX107" fmla="*/ 4780231 w 4789716"/>
              <a:gd name="connsiteY107" fmla="*/ 2813617 h 6056465"/>
              <a:gd name="connsiteX108" fmla="*/ 4789716 w 4789716"/>
              <a:gd name="connsiteY108" fmla="*/ 3028232 h 6056465"/>
              <a:gd name="connsiteX109" fmla="*/ 4789716 w 4789716"/>
              <a:gd name="connsiteY109" fmla="*/ 3028233 h 6056465"/>
              <a:gd name="connsiteX110" fmla="*/ 4789716 w 4789716"/>
              <a:gd name="connsiteY110" fmla="*/ 3028233 h 6056465"/>
              <a:gd name="connsiteX111" fmla="*/ 4780231 w 4789716"/>
              <a:gd name="connsiteY111" fmla="*/ 3242848 h 6056465"/>
              <a:gd name="connsiteX112" fmla="*/ 4778056 w 4789716"/>
              <a:gd name="connsiteY112" fmla="*/ 3259153 h 6056465"/>
              <a:gd name="connsiteX113" fmla="*/ 4777352 w 4789716"/>
              <a:gd name="connsiteY113" fmla="*/ 3273093 h 6056465"/>
              <a:gd name="connsiteX114" fmla="*/ 4768183 w 4789716"/>
              <a:gd name="connsiteY114" fmla="*/ 3333168 h 6056465"/>
              <a:gd name="connsiteX115" fmla="*/ 4752311 w 4789716"/>
              <a:gd name="connsiteY115" fmla="*/ 3452163 h 6056465"/>
              <a:gd name="connsiteX116" fmla="*/ 4745139 w 4789716"/>
              <a:gd name="connsiteY116" fmla="*/ 3484163 h 6056465"/>
              <a:gd name="connsiteX117" fmla="*/ 4741061 w 4789716"/>
              <a:gd name="connsiteY117" fmla="*/ 3510880 h 6056465"/>
              <a:gd name="connsiteX118" fmla="*/ 4726167 w 4789716"/>
              <a:gd name="connsiteY118" fmla="*/ 3568805 h 6056465"/>
              <a:gd name="connsiteX119" fmla="*/ 4706764 w 4789716"/>
              <a:gd name="connsiteY119" fmla="*/ 3655371 h 6056465"/>
              <a:gd name="connsiteX120" fmla="*/ 4691792 w 4789716"/>
              <a:gd name="connsiteY120" fmla="*/ 3702494 h 6056465"/>
              <a:gd name="connsiteX121" fmla="*/ 4682048 w 4789716"/>
              <a:gd name="connsiteY121" fmla="*/ 3740390 h 6056465"/>
              <a:gd name="connsiteX122" fmla="*/ 4664640 w 4789716"/>
              <a:gd name="connsiteY122" fmla="*/ 3787953 h 6056465"/>
              <a:gd name="connsiteX123" fmla="*/ 4644397 w 4789716"/>
              <a:gd name="connsiteY123" fmla="*/ 3851666 h 6056465"/>
              <a:gd name="connsiteX124" fmla="*/ 4618644 w 4789716"/>
              <a:gd name="connsiteY124" fmla="*/ 3913623 h 6056465"/>
              <a:gd name="connsiteX125" fmla="*/ 4601517 w 4789716"/>
              <a:gd name="connsiteY125" fmla="*/ 3960419 h 6056465"/>
              <a:gd name="connsiteX126" fmla="*/ 4584577 w 4789716"/>
              <a:gd name="connsiteY126" fmla="*/ 3995583 h 6056465"/>
              <a:gd name="connsiteX127" fmla="*/ 4566015 w 4789716"/>
              <a:gd name="connsiteY127" fmla="*/ 4040241 h 6056465"/>
              <a:gd name="connsiteX128" fmla="*/ 4525734 w 4789716"/>
              <a:gd name="connsiteY128" fmla="*/ 4117734 h 6056465"/>
              <a:gd name="connsiteX129" fmla="*/ 4500670 w 4789716"/>
              <a:gd name="connsiteY129" fmla="*/ 4169764 h 6056465"/>
              <a:gd name="connsiteX130" fmla="*/ 4486948 w 4789716"/>
              <a:gd name="connsiteY130" fmla="*/ 4192350 h 6056465"/>
              <a:gd name="connsiteX131" fmla="*/ 4472425 w 4789716"/>
              <a:gd name="connsiteY131" fmla="*/ 4220290 h 6056465"/>
              <a:gd name="connsiteX132" fmla="*/ 4410567 w 4789716"/>
              <a:gd name="connsiteY132" fmla="*/ 4318077 h 6056465"/>
              <a:gd name="connsiteX133" fmla="*/ 4380712 w 4789716"/>
              <a:gd name="connsiteY133" fmla="*/ 4367220 h 6056465"/>
              <a:gd name="connsiteX134" fmla="*/ 4372718 w 4789716"/>
              <a:gd name="connsiteY134" fmla="*/ 4377910 h 6056465"/>
              <a:gd name="connsiteX135" fmla="*/ 4364434 w 4789716"/>
              <a:gd name="connsiteY135" fmla="*/ 4391007 h 6056465"/>
              <a:gd name="connsiteX136" fmla="*/ 4108472 w 4789716"/>
              <a:gd name="connsiteY136" fmla="*/ 4701218 h 6056465"/>
              <a:gd name="connsiteX137" fmla="*/ 4097199 w 4789716"/>
              <a:gd name="connsiteY137" fmla="*/ 4711838 h 6056465"/>
              <a:gd name="connsiteX138" fmla="*/ 4088279 w 4789716"/>
              <a:gd name="connsiteY138" fmla="*/ 4721653 h 6056465"/>
              <a:gd name="connsiteX139" fmla="*/ 4045803 w 4789716"/>
              <a:gd name="connsiteY139" fmla="*/ 4760257 h 6056465"/>
              <a:gd name="connsiteX140" fmla="*/ 3962115 w 4789716"/>
              <a:gd name="connsiteY140" fmla="*/ 4839099 h 6056465"/>
              <a:gd name="connsiteX141" fmla="*/ 3937581 w 4789716"/>
              <a:gd name="connsiteY141" fmla="*/ 4858616 h 6056465"/>
              <a:gd name="connsiteX142" fmla="*/ 3918211 w 4789716"/>
              <a:gd name="connsiteY142" fmla="*/ 4876221 h 6056465"/>
              <a:gd name="connsiteX143" fmla="*/ 3872234 w 4789716"/>
              <a:gd name="connsiteY143" fmla="*/ 4910602 h 6056465"/>
              <a:gd name="connsiteX144" fmla="*/ 3804582 w 4789716"/>
              <a:gd name="connsiteY144" fmla="*/ 4964421 h 6056465"/>
              <a:gd name="connsiteX145" fmla="*/ 3764694 w 4789716"/>
              <a:gd name="connsiteY145" fmla="*/ 4991018 h 6056465"/>
              <a:gd name="connsiteX146" fmla="*/ 3733846 w 4789716"/>
              <a:gd name="connsiteY146" fmla="*/ 5014086 h 6056465"/>
              <a:gd name="connsiteX147" fmla="*/ 3691712 w 4789716"/>
              <a:gd name="connsiteY147" fmla="*/ 5039683 h 6056465"/>
              <a:gd name="connsiteX148" fmla="*/ 3636680 w 4789716"/>
              <a:gd name="connsiteY148" fmla="*/ 5076379 h 6056465"/>
              <a:gd name="connsiteX149" fmla="*/ 3578924 w 4789716"/>
              <a:gd name="connsiteY149" fmla="*/ 5108204 h 6056465"/>
              <a:gd name="connsiteX150" fmla="*/ 3536390 w 4789716"/>
              <a:gd name="connsiteY150" fmla="*/ 5134044 h 6056465"/>
              <a:gd name="connsiteX151" fmla="*/ 3501714 w 4789716"/>
              <a:gd name="connsiteY151" fmla="*/ 5150748 h 6056465"/>
              <a:gd name="connsiteX152" fmla="*/ 3459214 w 4789716"/>
              <a:gd name="connsiteY152" fmla="*/ 5174166 h 6056465"/>
              <a:gd name="connsiteX153" fmla="*/ 3379712 w 4789716"/>
              <a:gd name="connsiteY153" fmla="*/ 5209520 h 6056465"/>
              <a:gd name="connsiteX154" fmla="*/ 3327045 w 4789716"/>
              <a:gd name="connsiteY154" fmla="*/ 5234890 h 6056465"/>
              <a:gd name="connsiteX155" fmla="*/ 3302249 w 4789716"/>
              <a:gd name="connsiteY155" fmla="*/ 5243966 h 6056465"/>
              <a:gd name="connsiteX156" fmla="*/ 3272993 w 4789716"/>
              <a:gd name="connsiteY156" fmla="*/ 5256976 h 6056465"/>
              <a:gd name="connsiteX157" fmla="*/ 3162426 w 4789716"/>
              <a:gd name="connsiteY157" fmla="*/ 5295142 h 6056465"/>
              <a:gd name="connsiteX158" fmla="*/ 3107016 w 4789716"/>
              <a:gd name="connsiteY158" fmla="*/ 5315422 h 6056465"/>
              <a:gd name="connsiteX159" fmla="*/ 3093917 w 4789716"/>
              <a:gd name="connsiteY159" fmla="*/ 5318790 h 6056465"/>
              <a:gd name="connsiteX160" fmla="*/ 3078821 w 4789716"/>
              <a:gd name="connsiteY160" fmla="*/ 5324001 h 6056465"/>
              <a:gd name="connsiteX161" fmla="*/ 2877506 w 4789716"/>
              <a:gd name="connsiteY161" fmla="*/ 5374436 h 6056465"/>
              <a:gd name="connsiteX162" fmla="*/ 2781978 w 4789716"/>
              <a:gd name="connsiteY162" fmla="*/ 5389015 h 6056465"/>
              <a:gd name="connsiteX163" fmla="*/ 2394857 w 4789716"/>
              <a:gd name="connsiteY163" fmla="*/ 6056465 h 6056465"/>
              <a:gd name="connsiteX164" fmla="*/ 2007736 w 4789716"/>
              <a:gd name="connsiteY164" fmla="*/ 5389015 h 6056465"/>
              <a:gd name="connsiteX165" fmla="*/ 1912210 w 4789716"/>
              <a:gd name="connsiteY165" fmla="*/ 5374436 h 6056465"/>
              <a:gd name="connsiteX166" fmla="*/ 1710895 w 4789716"/>
              <a:gd name="connsiteY166" fmla="*/ 5324001 h 6056465"/>
              <a:gd name="connsiteX167" fmla="*/ 1695799 w 4789716"/>
              <a:gd name="connsiteY167" fmla="*/ 5318790 h 6056465"/>
              <a:gd name="connsiteX168" fmla="*/ 1682700 w 4789716"/>
              <a:gd name="connsiteY168" fmla="*/ 5315422 h 6056465"/>
              <a:gd name="connsiteX169" fmla="*/ 1627291 w 4789716"/>
              <a:gd name="connsiteY169" fmla="*/ 5295142 h 6056465"/>
              <a:gd name="connsiteX170" fmla="*/ 1516724 w 4789716"/>
              <a:gd name="connsiteY170" fmla="*/ 5256976 h 6056465"/>
              <a:gd name="connsiteX171" fmla="*/ 1487468 w 4789716"/>
              <a:gd name="connsiteY171" fmla="*/ 5243966 h 6056465"/>
              <a:gd name="connsiteX172" fmla="*/ 1462671 w 4789716"/>
              <a:gd name="connsiteY172" fmla="*/ 5234890 h 6056465"/>
              <a:gd name="connsiteX173" fmla="*/ 1410004 w 4789716"/>
              <a:gd name="connsiteY173" fmla="*/ 5209519 h 6056465"/>
              <a:gd name="connsiteX174" fmla="*/ 1330502 w 4789716"/>
              <a:gd name="connsiteY174" fmla="*/ 5174166 h 6056465"/>
              <a:gd name="connsiteX175" fmla="*/ 1288003 w 4789716"/>
              <a:gd name="connsiteY175" fmla="*/ 5150748 h 6056465"/>
              <a:gd name="connsiteX176" fmla="*/ 1253326 w 4789716"/>
              <a:gd name="connsiteY176" fmla="*/ 5134044 h 6056465"/>
              <a:gd name="connsiteX177" fmla="*/ 1210792 w 4789716"/>
              <a:gd name="connsiteY177" fmla="*/ 5108204 h 6056465"/>
              <a:gd name="connsiteX178" fmla="*/ 1153037 w 4789716"/>
              <a:gd name="connsiteY178" fmla="*/ 5076379 h 6056465"/>
              <a:gd name="connsiteX179" fmla="*/ 1098004 w 4789716"/>
              <a:gd name="connsiteY179" fmla="*/ 5039683 h 6056465"/>
              <a:gd name="connsiteX180" fmla="*/ 1055870 w 4789716"/>
              <a:gd name="connsiteY180" fmla="*/ 5014086 h 6056465"/>
              <a:gd name="connsiteX181" fmla="*/ 1025023 w 4789716"/>
              <a:gd name="connsiteY181" fmla="*/ 4991019 h 6056465"/>
              <a:gd name="connsiteX182" fmla="*/ 985135 w 4789716"/>
              <a:gd name="connsiteY182" fmla="*/ 4964421 h 6056465"/>
              <a:gd name="connsiteX183" fmla="*/ 917482 w 4789716"/>
              <a:gd name="connsiteY183" fmla="*/ 4910601 h 6056465"/>
              <a:gd name="connsiteX184" fmla="*/ 871506 w 4789716"/>
              <a:gd name="connsiteY184" fmla="*/ 4876221 h 6056465"/>
              <a:gd name="connsiteX185" fmla="*/ 852135 w 4789716"/>
              <a:gd name="connsiteY185" fmla="*/ 4858616 h 6056465"/>
              <a:gd name="connsiteX186" fmla="*/ 827602 w 4789716"/>
              <a:gd name="connsiteY186" fmla="*/ 4839099 h 6056465"/>
              <a:gd name="connsiteX187" fmla="*/ 743913 w 4789716"/>
              <a:gd name="connsiteY187" fmla="*/ 4760257 h 6056465"/>
              <a:gd name="connsiteX188" fmla="*/ 701438 w 4789716"/>
              <a:gd name="connsiteY188" fmla="*/ 4721653 h 6056465"/>
              <a:gd name="connsiteX189" fmla="*/ 692517 w 4789716"/>
              <a:gd name="connsiteY189" fmla="*/ 4711838 h 6056465"/>
              <a:gd name="connsiteX190" fmla="*/ 681244 w 4789716"/>
              <a:gd name="connsiteY190" fmla="*/ 4701218 h 6056465"/>
              <a:gd name="connsiteX191" fmla="*/ 425283 w 4789716"/>
              <a:gd name="connsiteY191" fmla="*/ 4391007 h 6056465"/>
              <a:gd name="connsiteX192" fmla="*/ 416998 w 4789716"/>
              <a:gd name="connsiteY192" fmla="*/ 4377910 h 6056465"/>
              <a:gd name="connsiteX193" fmla="*/ 409004 w 4789716"/>
              <a:gd name="connsiteY193" fmla="*/ 4367220 h 6056465"/>
              <a:gd name="connsiteX194" fmla="*/ 379149 w 4789716"/>
              <a:gd name="connsiteY194" fmla="*/ 4318077 h 6056465"/>
              <a:gd name="connsiteX195" fmla="*/ 317291 w 4789716"/>
              <a:gd name="connsiteY195" fmla="*/ 4220290 h 6056465"/>
              <a:gd name="connsiteX196" fmla="*/ 302768 w 4789716"/>
              <a:gd name="connsiteY196" fmla="*/ 4192351 h 6056465"/>
              <a:gd name="connsiteX197" fmla="*/ 289046 w 4789716"/>
              <a:gd name="connsiteY197" fmla="*/ 4169764 h 6056465"/>
              <a:gd name="connsiteX198" fmla="*/ 263982 w 4789716"/>
              <a:gd name="connsiteY198" fmla="*/ 4117733 h 6056465"/>
              <a:gd name="connsiteX199" fmla="*/ 223701 w 4789716"/>
              <a:gd name="connsiteY199" fmla="*/ 4040241 h 6056465"/>
              <a:gd name="connsiteX200" fmla="*/ 205139 w 4789716"/>
              <a:gd name="connsiteY200" fmla="*/ 3995583 h 6056465"/>
              <a:gd name="connsiteX201" fmla="*/ 188200 w 4789716"/>
              <a:gd name="connsiteY201" fmla="*/ 3960419 h 6056465"/>
              <a:gd name="connsiteX202" fmla="*/ 171073 w 4789716"/>
              <a:gd name="connsiteY202" fmla="*/ 3913624 h 6056465"/>
              <a:gd name="connsiteX203" fmla="*/ 145319 w 4789716"/>
              <a:gd name="connsiteY203" fmla="*/ 3851666 h 6056465"/>
              <a:gd name="connsiteX204" fmla="*/ 125076 w 4789716"/>
              <a:gd name="connsiteY204" fmla="*/ 3787952 h 6056465"/>
              <a:gd name="connsiteX205" fmla="*/ 107668 w 4789716"/>
              <a:gd name="connsiteY205" fmla="*/ 3740390 h 6056465"/>
              <a:gd name="connsiteX206" fmla="*/ 97924 w 4789716"/>
              <a:gd name="connsiteY206" fmla="*/ 3702495 h 6056465"/>
              <a:gd name="connsiteX207" fmla="*/ 82952 w 4789716"/>
              <a:gd name="connsiteY207" fmla="*/ 3655371 h 6056465"/>
              <a:gd name="connsiteX208" fmla="*/ 63549 w 4789716"/>
              <a:gd name="connsiteY208" fmla="*/ 3568805 h 6056465"/>
              <a:gd name="connsiteX209" fmla="*/ 48655 w 4789716"/>
              <a:gd name="connsiteY209" fmla="*/ 3510880 h 6056465"/>
              <a:gd name="connsiteX210" fmla="*/ 44578 w 4789716"/>
              <a:gd name="connsiteY210" fmla="*/ 3484163 h 6056465"/>
              <a:gd name="connsiteX211" fmla="*/ 37405 w 4789716"/>
              <a:gd name="connsiteY211" fmla="*/ 3452163 h 6056465"/>
              <a:gd name="connsiteX212" fmla="*/ 21533 w 4789716"/>
              <a:gd name="connsiteY212" fmla="*/ 3333168 h 6056465"/>
              <a:gd name="connsiteX213" fmla="*/ 12365 w 4789716"/>
              <a:gd name="connsiteY213" fmla="*/ 3273093 h 6056465"/>
              <a:gd name="connsiteX214" fmla="*/ 11661 w 4789716"/>
              <a:gd name="connsiteY214" fmla="*/ 3259153 h 6056465"/>
              <a:gd name="connsiteX215" fmla="*/ 9486 w 4789716"/>
              <a:gd name="connsiteY215" fmla="*/ 3242848 h 6056465"/>
              <a:gd name="connsiteX216" fmla="*/ 0 w 4789716"/>
              <a:gd name="connsiteY216" fmla="*/ 3028233 h 605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4789716" h="6056465">
                <a:moveTo>
                  <a:pt x="0" y="3028233"/>
                </a:moveTo>
                <a:lnTo>
                  <a:pt x="0" y="3028233"/>
                </a:lnTo>
                <a:lnTo>
                  <a:pt x="0" y="3028232"/>
                </a:lnTo>
                <a:cubicBezTo>
                  <a:pt x="0" y="2955900"/>
                  <a:pt x="3207" y="2884317"/>
                  <a:pt x="9486" y="2813617"/>
                </a:cubicBezTo>
                <a:lnTo>
                  <a:pt x="11661" y="2797312"/>
                </a:lnTo>
                <a:lnTo>
                  <a:pt x="12365" y="2783373"/>
                </a:lnTo>
                <a:lnTo>
                  <a:pt x="21533" y="2723297"/>
                </a:lnTo>
                <a:lnTo>
                  <a:pt x="37405" y="2604303"/>
                </a:lnTo>
                <a:lnTo>
                  <a:pt x="44578" y="2572303"/>
                </a:lnTo>
                <a:lnTo>
                  <a:pt x="48655" y="2545586"/>
                </a:lnTo>
                <a:lnTo>
                  <a:pt x="63549" y="2487660"/>
                </a:lnTo>
                <a:lnTo>
                  <a:pt x="82952" y="2401095"/>
                </a:lnTo>
                <a:lnTo>
                  <a:pt x="97924" y="2353971"/>
                </a:lnTo>
                <a:lnTo>
                  <a:pt x="107668" y="2316076"/>
                </a:lnTo>
                <a:lnTo>
                  <a:pt x="125076" y="2268513"/>
                </a:lnTo>
                <a:lnTo>
                  <a:pt x="145319" y="2204800"/>
                </a:lnTo>
                <a:lnTo>
                  <a:pt x="171073" y="2142842"/>
                </a:lnTo>
                <a:lnTo>
                  <a:pt x="188200" y="2096046"/>
                </a:lnTo>
                <a:lnTo>
                  <a:pt x="205139" y="2060882"/>
                </a:lnTo>
                <a:lnTo>
                  <a:pt x="223701" y="2016225"/>
                </a:lnTo>
                <a:lnTo>
                  <a:pt x="263981" y="1938733"/>
                </a:lnTo>
                <a:lnTo>
                  <a:pt x="289046" y="1886701"/>
                </a:lnTo>
                <a:lnTo>
                  <a:pt x="302768" y="1864114"/>
                </a:lnTo>
                <a:lnTo>
                  <a:pt x="317291" y="1836175"/>
                </a:lnTo>
                <a:lnTo>
                  <a:pt x="379150" y="1738387"/>
                </a:lnTo>
                <a:lnTo>
                  <a:pt x="409004" y="1689245"/>
                </a:lnTo>
                <a:lnTo>
                  <a:pt x="416998" y="1678556"/>
                </a:lnTo>
                <a:lnTo>
                  <a:pt x="425283" y="1665458"/>
                </a:lnTo>
                <a:cubicBezTo>
                  <a:pt x="501898" y="1554937"/>
                  <a:pt x="587577" y="1451175"/>
                  <a:pt x="681244" y="1355248"/>
                </a:cubicBezTo>
                <a:lnTo>
                  <a:pt x="692517" y="1344628"/>
                </a:lnTo>
                <a:lnTo>
                  <a:pt x="701438" y="1334813"/>
                </a:lnTo>
                <a:lnTo>
                  <a:pt x="743913" y="1296208"/>
                </a:lnTo>
                <a:lnTo>
                  <a:pt x="827602" y="1217367"/>
                </a:lnTo>
                <a:lnTo>
                  <a:pt x="852135" y="1197849"/>
                </a:lnTo>
                <a:lnTo>
                  <a:pt x="871506" y="1180244"/>
                </a:lnTo>
                <a:lnTo>
                  <a:pt x="917482" y="1145864"/>
                </a:lnTo>
                <a:lnTo>
                  <a:pt x="985135" y="1092044"/>
                </a:lnTo>
                <a:lnTo>
                  <a:pt x="1025023" y="1065447"/>
                </a:lnTo>
                <a:lnTo>
                  <a:pt x="1055870" y="1042379"/>
                </a:lnTo>
                <a:lnTo>
                  <a:pt x="1098003" y="1016783"/>
                </a:lnTo>
                <a:lnTo>
                  <a:pt x="1153037" y="980086"/>
                </a:lnTo>
                <a:lnTo>
                  <a:pt x="1210794" y="948261"/>
                </a:lnTo>
                <a:lnTo>
                  <a:pt x="1253326" y="922422"/>
                </a:lnTo>
                <a:lnTo>
                  <a:pt x="1288002" y="905718"/>
                </a:lnTo>
                <a:lnTo>
                  <a:pt x="1330502" y="882299"/>
                </a:lnTo>
                <a:lnTo>
                  <a:pt x="1410007" y="846945"/>
                </a:lnTo>
                <a:lnTo>
                  <a:pt x="1462671" y="821575"/>
                </a:lnTo>
                <a:lnTo>
                  <a:pt x="1487467" y="812500"/>
                </a:lnTo>
                <a:lnTo>
                  <a:pt x="1516724" y="799490"/>
                </a:lnTo>
                <a:lnTo>
                  <a:pt x="1627295" y="761322"/>
                </a:lnTo>
                <a:lnTo>
                  <a:pt x="1682700" y="741043"/>
                </a:lnTo>
                <a:lnTo>
                  <a:pt x="1695798" y="737675"/>
                </a:lnTo>
                <a:lnTo>
                  <a:pt x="1710895" y="732464"/>
                </a:lnTo>
                <a:cubicBezTo>
                  <a:pt x="1776854" y="712842"/>
                  <a:pt x="1844004" y="695986"/>
                  <a:pt x="1912210" y="682029"/>
                </a:cubicBezTo>
                <a:lnTo>
                  <a:pt x="2007738" y="667450"/>
                </a:lnTo>
                <a:lnTo>
                  <a:pt x="2394859" y="0"/>
                </a:lnTo>
                <a:lnTo>
                  <a:pt x="2781980" y="667450"/>
                </a:lnTo>
                <a:lnTo>
                  <a:pt x="2877506" y="682029"/>
                </a:lnTo>
                <a:cubicBezTo>
                  <a:pt x="2945712" y="695986"/>
                  <a:pt x="3012862" y="712842"/>
                  <a:pt x="3078821" y="732464"/>
                </a:cubicBezTo>
                <a:lnTo>
                  <a:pt x="3093918" y="737675"/>
                </a:lnTo>
                <a:lnTo>
                  <a:pt x="3107016" y="741043"/>
                </a:lnTo>
                <a:lnTo>
                  <a:pt x="3162421" y="761322"/>
                </a:lnTo>
                <a:lnTo>
                  <a:pt x="3272993" y="799490"/>
                </a:lnTo>
                <a:lnTo>
                  <a:pt x="3302250" y="812500"/>
                </a:lnTo>
                <a:lnTo>
                  <a:pt x="3327045" y="821575"/>
                </a:lnTo>
                <a:lnTo>
                  <a:pt x="3379709" y="846945"/>
                </a:lnTo>
                <a:lnTo>
                  <a:pt x="3459214" y="882299"/>
                </a:lnTo>
                <a:lnTo>
                  <a:pt x="3501715" y="905718"/>
                </a:lnTo>
                <a:lnTo>
                  <a:pt x="3536390" y="922422"/>
                </a:lnTo>
                <a:lnTo>
                  <a:pt x="3578922" y="948260"/>
                </a:lnTo>
                <a:lnTo>
                  <a:pt x="3636680" y="980086"/>
                </a:lnTo>
                <a:lnTo>
                  <a:pt x="3691713" y="1016783"/>
                </a:lnTo>
                <a:lnTo>
                  <a:pt x="3733846" y="1042379"/>
                </a:lnTo>
                <a:lnTo>
                  <a:pt x="3764694" y="1065447"/>
                </a:lnTo>
                <a:lnTo>
                  <a:pt x="3804582" y="1092044"/>
                </a:lnTo>
                <a:lnTo>
                  <a:pt x="3872234" y="1145863"/>
                </a:lnTo>
                <a:lnTo>
                  <a:pt x="3918211" y="1180244"/>
                </a:lnTo>
                <a:lnTo>
                  <a:pt x="3937581" y="1197849"/>
                </a:lnTo>
                <a:lnTo>
                  <a:pt x="3962115" y="1217367"/>
                </a:lnTo>
                <a:lnTo>
                  <a:pt x="4045803" y="1296208"/>
                </a:lnTo>
                <a:lnTo>
                  <a:pt x="4088279" y="1334813"/>
                </a:lnTo>
                <a:lnTo>
                  <a:pt x="4097199" y="1344628"/>
                </a:lnTo>
                <a:lnTo>
                  <a:pt x="4108472" y="1355248"/>
                </a:lnTo>
                <a:cubicBezTo>
                  <a:pt x="4202139" y="1451175"/>
                  <a:pt x="4287818" y="1554937"/>
                  <a:pt x="4364434" y="1665458"/>
                </a:cubicBezTo>
                <a:lnTo>
                  <a:pt x="4372719" y="1678556"/>
                </a:lnTo>
                <a:lnTo>
                  <a:pt x="4380712" y="1689245"/>
                </a:lnTo>
                <a:lnTo>
                  <a:pt x="4410566" y="1738386"/>
                </a:lnTo>
                <a:lnTo>
                  <a:pt x="4472425" y="1836175"/>
                </a:lnTo>
                <a:lnTo>
                  <a:pt x="4486948" y="1864115"/>
                </a:lnTo>
                <a:lnTo>
                  <a:pt x="4500670" y="1886701"/>
                </a:lnTo>
                <a:lnTo>
                  <a:pt x="4525734" y="1938732"/>
                </a:lnTo>
                <a:lnTo>
                  <a:pt x="4566015" y="2016225"/>
                </a:lnTo>
                <a:lnTo>
                  <a:pt x="4584577" y="2060882"/>
                </a:lnTo>
                <a:lnTo>
                  <a:pt x="4601517" y="2096046"/>
                </a:lnTo>
                <a:lnTo>
                  <a:pt x="4618644" y="2142843"/>
                </a:lnTo>
                <a:lnTo>
                  <a:pt x="4644397" y="2204800"/>
                </a:lnTo>
                <a:lnTo>
                  <a:pt x="4664640" y="2268512"/>
                </a:lnTo>
                <a:lnTo>
                  <a:pt x="4682048" y="2316076"/>
                </a:lnTo>
                <a:lnTo>
                  <a:pt x="4691792" y="2353971"/>
                </a:lnTo>
                <a:lnTo>
                  <a:pt x="4706764" y="2401095"/>
                </a:lnTo>
                <a:lnTo>
                  <a:pt x="4726167" y="2487660"/>
                </a:lnTo>
                <a:lnTo>
                  <a:pt x="4741061" y="2545586"/>
                </a:lnTo>
                <a:lnTo>
                  <a:pt x="4745139" y="2572303"/>
                </a:lnTo>
                <a:lnTo>
                  <a:pt x="4752311" y="2604303"/>
                </a:lnTo>
                <a:lnTo>
                  <a:pt x="4768183" y="2723297"/>
                </a:lnTo>
                <a:lnTo>
                  <a:pt x="4777352" y="2783373"/>
                </a:lnTo>
                <a:lnTo>
                  <a:pt x="4778056" y="2797312"/>
                </a:lnTo>
                <a:lnTo>
                  <a:pt x="4780231" y="2813617"/>
                </a:lnTo>
                <a:cubicBezTo>
                  <a:pt x="4786510" y="2884317"/>
                  <a:pt x="4789716" y="2955900"/>
                  <a:pt x="4789716" y="3028232"/>
                </a:cubicBezTo>
                <a:lnTo>
                  <a:pt x="4789716" y="3028233"/>
                </a:lnTo>
                <a:lnTo>
                  <a:pt x="4789716" y="3028233"/>
                </a:lnTo>
                <a:cubicBezTo>
                  <a:pt x="4789716" y="3100565"/>
                  <a:pt x="4786510" y="3172148"/>
                  <a:pt x="4780231" y="3242848"/>
                </a:cubicBezTo>
                <a:lnTo>
                  <a:pt x="4778056" y="3259153"/>
                </a:lnTo>
                <a:lnTo>
                  <a:pt x="4777352" y="3273093"/>
                </a:lnTo>
                <a:lnTo>
                  <a:pt x="4768183" y="3333168"/>
                </a:lnTo>
                <a:lnTo>
                  <a:pt x="4752311" y="3452163"/>
                </a:lnTo>
                <a:lnTo>
                  <a:pt x="4745139" y="3484163"/>
                </a:lnTo>
                <a:lnTo>
                  <a:pt x="4741061" y="3510880"/>
                </a:lnTo>
                <a:lnTo>
                  <a:pt x="4726167" y="3568805"/>
                </a:lnTo>
                <a:lnTo>
                  <a:pt x="4706764" y="3655371"/>
                </a:lnTo>
                <a:lnTo>
                  <a:pt x="4691792" y="3702494"/>
                </a:lnTo>
                <a:lnTo>
                  <a:pt x="4682048" y="3740390"/>
                </a:lnTo>
                <a:lnTo>
                  <a:pt x="4664640" y="3787953"/>
                </a:lnTo>
                <a:lnTo>
                  <a:pt x="4644397" y="3851666"/>
                </a:lnTo>
                <a:lnTo>
                  <a:pt x="4618644" y="3913623"/>
                </a:lnTo>
                <a:lnTo>
                  <a:pt x="4601517" y="3960419"/>
                </a:lnTo>
                <a:lnTo>
                  <a:pt x="4584577" y="3995583"/>
                </a:lnTo>
                <a:lnTo>
                  <a:pt x="4566015" y="4040241"/>
                </a:lnTo>
                <a:lnTo>
                  <a:pt x="4525734" y="4117734"/>
                </a:lnTo>
                <a:lnTo>
                  <a:pt x="4500670" y="4169764"/>
                </a:lnTo>
                <a:lnTo>
                  <a:pt x="4486948" y="4192350"/>
                </a:lnTo>
                <a:lnTo>
                  <a:pt x="4472425" y="4220290"/>
                </a:lnTo>
                <a:lnTo>
                  <a:pt x="4410567" y="4318077"/>
                </a:lnTo>
                <a:lnTo>
                  <a:pt x="4380712" y="4367220"/>
                </a:lnTo>
                <a:lnTo>
                  <a:pt x="4372718" y="4377910"/>
                </a:lnTo>
                <a:lnTo>
                  <a:pt x="4364434" y="4391007"/>
                </a:lnTo>
                <a:cubicBezTo>
                  <a:pt x="4287818" y="4501528"/>
                  <a:pt x="4202139" y="4605290"/>
                  <a:pt x="4108472" y="4701218"/>
                </a:cubicBezTo>
                <a:lnTo>
                  <a:pt x="4097199" y="4711838"/>
                </a:lnTo>
                <a:lnTo>
                  <a:pt x="4088279" y="4721653"/>
                </a:lnTo>
                <a:lnTo>
                  <a:pt x="4045803" y="4760257"/>
                </a:lnTo>
                <a:lnTo>
                  <a:pt x="3962115" y="4839099"/>
                </a:lnTo>
                <a:lnTo>
                  <a:pt x="3937581" y="4858616"/>
                </a:lnTo>
                <a:lnTo>
                  <a:pt x="3918211" y="4876221"/>
                </a:lnTo>
                <a:lnTo>
                  <a:pt x="3872234" y="4910602"/>
                </a:lnTo>
                <a:lnTo>
                  <a:pt x="3804582" y="4964421"/>
                </a:lnTo>
                <a:lnTo>
                  <a:pt x="3764694" y="4991018"/>
                </a:lnTo>
                <a:lnTo>
                  <a:pt x="3733846" y="5014086"/>
                </a:lnTo>
                <a:lnTo>
                  <a:pt x="3691712" y="5039683"/>
                </a:lnTo>
                <a:lnTo>
                  <a:pt x="3636680" y="5076379"/>
                </a:lnTo>
                <a:lnTo>
                  <a:pt x="3578924" y="5108204"/>
                </a:lnTo>
                <a:lnTo>
                  <a:pt x="3536390" y="5134044"/>
                </a:lnTo>
                <a:lnTo>
                  <a:pt x="3501714" y="5150748"/>
                </a:lnTo>
                <a:lnTo>
                  <a:pt x="3459214" y="5174166"/>
                </a:lnTo>
                <a:lnTo>
                  <a:pt x="3379712" y="5209520"/>
                </a:lnTo>
                <a:lnTo>
                  <a:pt x="3327045" y="5234890"/>
                </a:lnTo>
                <a:lnTo>
                  <a:pt x="3302249" y="5243966"/>
                </a:lnTo>
                <a:lnTo>
                  <a:pt x="3272993" y="5256976"/>
                </a:lnTo>
                <a:lnTo>
                  <a:pt x="3162426" y="5295142"/>
                </a:lnTo>
                <a:lnTo>
                  <a:pt x="3107016" y="5315422"/>
                </a:lnTo>
                <a:lnTo>
                  <a:pt x="3093917" y="5318790"/>
                </a:lnTo>
                <a:lnTo>
                  <a:pt x="3078821" y="5324001"/>
                </a:lnTo>
                <a:cubicBezTo>
                  <a:pt x="3012862" y="5343623"/>
                  <a:pt x="2945712" y="5360479"/>
                  <a:pt x="2877506" y="5374436"/>
                </a:cubicBezTo>
                <a:lnTo>
                  <a:pt x="2781978" y="5389015"/>
                </a:lnTo>
                <a:lnTo>
                  <a:pt x="2394857" y="6056465"/>
                </a:lnTo>
                <a:lnTo>
                  <a:pt x="2007736" y="5389015"/>
                </a:lnTo>
                <a:lnTo>
                  <a:pt x="1912210" y="5374436"/>
                </a:lnTo>
                <a:cubicBezTo>
                  <a:pt x="1844004" y="5360479"/>
                  <a:pt x="1776854" y="5343623"/>
                  <a:pt x="1710895" y="5324001"/>
                </a:cubicBezTo>
                <a:lnTo>
                  <a:pt x="1695799" y="5318790"/>
                </a:lnTo>
                <a:lnTo>
                  <a:pt x="1682700" y="5315422"/>
                </a:lnTo>
                <a:lnTo>
                  <a:pt x="1627291" y="5295142"/>
                </a:lnTo>
                <a:lnTo>
                  <a:pt x="1516724" y="5256976"/>
                </a:lnTo>
                <a:lnTo>
                  <a:pt x="1487468" y="5243966"/>
                </a:lnTo>
                <a:lnTo>
                  <a:pt x="1462671" y="5234890"/>
                </a:lnTo>
                <a:lnTo>
                  <a:pt x="1410004" y="5209519"/>
                </a:lnTo>
                <a:lnTo>
                  <a:pt x="1330502" y="5174166"/>
                </a:lnTo>
                <a:lnTo>
                  <a:pt x="1288003" y="5150748"/>
                </a:lnTo>
                <a:lnTo>
                  <a:pt x="1253326" y="5134044"/>
                </a:lnTo>
                <a:lnTo>
                  <a:pt x="1210792" y="5108204"/>
                </a:lnTo>
                <a:lnTo>
                  <a:pt x="1153037" y="5076379"/>
                </a:lnTo>
                <a:lnTo>
                  <a:pt x="1098004" y="5039683"/>
                </a:lnTo>
                <a:lnTo>
                  <a:pt x="1055870" y="5014086"/>
                </a:lnTo>
                <a:lnTo>
                  <a:pt x="1025023" y="4991019"/>
                </a:lnTo>
                <a:lnTo>
                  <a:pt x="985135" y="4964421"/>
                </a:lnTo>
                <a:lnTo>
                  <a:pt x="917482" y="4910601"/>
                </a:lnTo>
                <a:lnTo>
                  <a:pt x="871506" y="4876221"/>
                </a:lnTo>
                <a:lnTo>
                  <a:pt x="852135" y="4858616"/>
                </a:lnTo>
                <a:lnTo>
                  <a:pt x="827602" y="4839099"/>
                </a:lnTo>
                <a:lnTo>
                  <a:pt x="743913" y="4760257"/>
                </a:lnTo>
                <a:lnTo>
                  <a:pt x="701438" y="4721653"/>
                </a:lnTo>
                <a:lnTo>
                  <a:pt x="692517" y="4711838"/>
                </a:lnTo>
                <a:lnTo>
                  <a:pt x="681244" y="4701218"/>
                </a:lnTo>
                <a:cubicBezTo>
                  <a:pt x="587577" y="4605290"/>
                  <a:pt x="501898" y="4501528"/>
                  <a:pt x="425283" y="4391007"/>
                </a:cubicBezTo>
                <a:lnTo>
                  <a:pt x="416998" y="4377910"/>
                </a:lnTo>
                <a:lnTo>
                  <a:pt x="409004" y="4367220"/>
                </a:lnTo>
                <a:lnTo>
                  <a:pt x="379149" y="4318077"/>
                </a:lnTo>
                <a:lnTo>
                  <a:pt x="317291" y="4220290"/>
                </a:lnTo>
                <a:lnTo>
                  <a:pt x="302768" y="4192351"/>
                </a:lnTo>
                <a:lnTo>
                  <a:pt x="289046" y="4169764"/>
                </a:lnTo>
                <a:lnTo>
                  <a:pt x="263982" y="4117733"/>
                </a:lnTo>
                <a:lnTo>
                  <a:pt x="223701" y="4040241"/>
                </a:lnTo>
                <a:lnTo>
                  <a:pt x="205139" y="3995583"/>
                </a:lnTo>
                <a:lnTo>
                  <a:pt x="188200" y="3960419"/>
                </a:lnTo>
                <a:lnTo>
                  <a:pt x="171073" y="3913624"/>
                </a:lnTo>
                <a:lnTo>
                  <a:pt x="145319" y="3851666"/>
                </a:lnTo>
                <a:lnTo>
                  <a:pt x="125076" y="3787952"/>
                </a:lnTo>
                <a:lnTo>
                  <a:pt x="107668" y="3740390"/>
                </a:lnTo>
                <a:lnTo>
                  <a:pt x="97924" y="3702495"/>
                </a:lnTo>
                <a:lnTo>
                  <a:pt x="82952" y="3655371"/>
                </a:lnTo>
                <a:lnTo>
                  <a:pt x="63549" y="3568805"/>
                </a:lnTo>
                <a:lnTo>
                  <a:pt x="48655" y="3510880"/>
                </a:lnTo>
                <a:lnTo>
                  <a:pt x="44578" y="3484163"/>
                </a:lnTo>
                <a:lnTo>
                  <a:pt x="37405" y="3452163"/>
                </a:lnTo>
                <a:lnTo>
                  <a:pt x="21533" y="3333168"/>
                </a:lnTo>
                <a:lnTo>
                  <a:pt x="12365" y="3273093"/>
                </a:lnTo>
                <a:lnTo>
                  <a:pt x="11661" y="3259153"/>
                </a:lnTo>
                <a:lnTo>
                  <a:pt x="9486" y="3242848"/>
                </a:lnTo>
                <a:cubicBezTo>
                  <a:pt x="3207" y="3172148"/>
                  <a:pt x="0" y="3100565"/>
                  <a:pt x="0" y="3028233"/>
                </a:cubicBezTo>
                <a:close/>
              </a:path>
            </a:pathLst>
          </a:cu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91427" y="1324427"/>
            <a:ext cx="4209144" cy="420914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1429" y="1574801"/>
            <a:ext cx="4209142" cy="37084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2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rot="5400000">
            <a:off x="3701141" y="400769"/>
            <a:ext cx="4789716" cy="6056465"/>
          </a:xfrm>
          <a:custGeom>
            <a:avLst/>
            <a:gdLst>
              <a:gd name="connsiteX0" fmla="*/ 0 w 4789716"/>
              <a:gd name="connsiteY0" fmla="*/ 3028233 h 6056465"/>
              <a:gd name="connsiteX1" fmla="*/ 0 w 4789716"/>
              <a:gd name="connsiteY1" fmla="*/ 3028233 h 6056465"/>
              <a:gd name="connsiteX2" fmla="*/ 0 w 4789716"/>
              <a:gd name="connsiteY2" fmla="*/ 3028232 h 6056465"/>
              <a:gd name="connsiteX3" fmla="*/ 9486 w 4789716"/>
              <a:gd name="connsiteY3" fmla="*/ 2813617 h 6056465"/>
              <a:gd name="connsiteX4" fmla="*/ 11661 w 4789716"/>
              <a:gd name="connsiteY4" fmla="*/ 2797312 h 6056465"/>
              <a:gd name="connsiteX5" fmla="*/ 12365 w 4789716"/>
              <a:gd name="connsiteY5" fmla="*/ 2783373 h 6056465"/>
              <a:gd name="connsiteX6" fmla="*/ 21533 w 4789716"/>
              <a:gd name="connsiteY6" fmla="*/ 2723297 h 6056465"/>
              <a:gd name="connsiteX7" fmla="*/ 37405 w 4789716"/>
              <a:gd name="connsiteY7" fmla="*/ 2604303 h 6056465"/>
              <a:gd name="connsiteX8" fmla="*/ 44578 w 4789716"/>
              <a:gd name="connsiteY8" fmla="*/ 2572303 h 6056465"/>
              <a:gd name="connsiteX9" fmla="*/ 48655 w 4789716"/>
              <a:gd name="connsiteY9" fmla="*/ 2545586 h 6056465"/>
              <a:gd name="connsiteX10" fmla="*/ 63549 w 4789716"/>
              <a:gd name="connsiteY10" fmla="*/ 2487660 h 6056465"/>
              <a:gd name="connsiteX11" fmla="*/ 82952 w 4789716"/>
              <a:gd name="connsiteY11" fmla="*/ 2401095 h 6056465"/>
              <a:gd name="connsiteX12" fmla="*/ 97924 w 4789716"/>
              <a:gd name="connsiteY12" fmla="*/ 2353971 h 6056465"/>
              <a:gd name="connsiteX13" fmla="*/ 107668 w 4789716"/>
              <a:gd name="connsiteY13" fmla="*/ 2316076 h 6056465"/>
              <a:gd name="connsiteX14" fmla="*/ 125076 w 4789716"/>
              <a:gd name="connsiteY14" fmla="*/ 2268513 h 6056465"/>
              <a:gd name="connsiteX15" fmla="*/ 145319 w 4789716"/>
              <a:gd name="connsiteY15" fmla="*/ 2204800 h 6056465"/>
              <a:gd name="connsiteX16" fmla="*/ 171073 w 4789716"/>
              <a:gd name="connsiteY16" fmla="*/ 2142842 h 6056465"/>
              <a:gd name="connsiteX17" fmla="*/ 188200 w 4789716"/>
              <a:gd name="connsiteY17" fmla="*/ 2096046 h 6056465"/>
              <a:gd name="connsiteX18" fmla="*/ 205139 w 4789716"/>
              <a:gd name="connsiteY18" fmla="*/ 2060882 h 6056465"/>
              <a:gd name="connsiteX19" fmla="*/ 223701 w 4789716"/>
              <a:gd name="connsiteY19" fmla="*/ 2016225 h 6056465"/>
              <a:gd name="connsiteX20" fmla="*/ 263981 w 4789716"/>
              <a:gd name="connsiteY20" fmla="*/ 1938733 h 6056465"/>
              <a:gd name="connsiteX21" fmla="*/ 289046 w 4789716"/>
              <a:gd name="connsiteY21" fmla="*/ 1886701 h 6056465"/>
              <a:gd name="connsiteX22" fmla="*/ 302768 w 4789716"/>
              <a:gd name="connsiteY22" fmla="*/ 1864114 h 6056465"/>
              <a:gd name="connsiteX23" fmla="*/ 317291 w 4789716"/>
              <a:gd name="connsiteY23" fmla="*/ 1836175 h 6056465"/>
              <a:gd name="connsiteX24" fmla="*/ 379150 w 4789716"/>
              <a:gd name="connsiteY24" fmla="*/ 1738387 h 6056465"/>
              <a:gd name="connsiteX25" fmla="*/ 409004 w 4789716"/>
              <a:gd name="connsiteY25" fmla="*/ 1689245 h 6056465"/>
              <a:gd name="connsiteX26" fmla="*/ 416998 w 4789716"/>
              <a:gd name="connsiteY26" fmla="*/ 1678556 h 6056465"/>
              <a:gd name="connsiteX27" fmla="*/ 425283 w 4789716"/>
              <a:gd name="connsiteY27" fmla="*/ 1665458 h 6056465"/>
              <a:gd name="connsiteX28" fmla="*/ 681244 w 4789716"/>
              <a:gd name="connsiteY28" fmla="*/ 1355248 h 6056465"/>
              <a:gd name="connsiteX29" fmla="*/ 692517 w 4789716"/>
              <a:gd name="connsiteY29" fmla="*/ 1344628 h 6056465"/>
              <a:gd name="connsiteX30" fmla="*/ 701438 w 4789716"/>
              <a:gd name="connsiteY30" fmla="*/ 1334813 h 6056465"/>
              <a:gd name="connsiteX31" fmla="*/ 743913 w 4789716"/>
              <a:gd name="connsiteY31" fmla="*/ 1296208 h 6056465"/>
              <a:gd name="connsiteX32" fmla="*/ 827602 w 4789716"/>
              <a:gd name="connsiteY32" fmla="*/ 1217367 h 6056465"/>
              <a:gd name="connsiteX33" fmla="*/ 852135 w 4789716"/>
              <a:gd name="connsiteY33" fmla="*/ 1197849 h 6056465"/>
              <a:gd name="connsiteX34" fmla="*/ 871506 w 4789716"/>
              <a:gd name="connsiteY34" fmla="*/ 1180244 h 6056465"/>
              <a:gd name="connsiteX35" fmla="*/ 917482 w 4789716"/>
              <a:gd name="connsiteY35" fmla="*/ 1145864 h 6056465"/>
              <a:gd name="connsiteX36" fmla="*/ 985135 w 4789716"/>
              <a:gd name="connsiteY36" fmla="*/ 1092044 h 6056465"/>
              <a:gd name="connsiteX37" fmla="*/ 1025023 w 4789716"/>
              <a:gd name="connsiteY37" fmla="*/ 1065447 h 6056465"/>
              <a:gd name="connsiteX38" fmla="*/ 1055870 w 4789716"/>
              <a:gd name="connsiteY38" fmla="*/ 1042379 h 6056465"/>
              <a:gd name="connsiteX39" fmla="*/ 1098003 w 4789716"/>
              <a:gd name="connsiteY39" fmla="*/ 1016783 h 6056465"/>
              <a:gd name="connsiteX40" fmla="*/ 1153037 w 4789716"/>
              <a:gd name="connsiteY40" fmla="*/ 980086 h 6056465"/>
              <a:gd name="connsiteX41" fmla="*/ 1210794 w 4789716"/>
              <a:gd name="connsiteY41" fmla="*/ 948261 h 6056465"/>
              <a:gd name="connsiteX42" fmla="*/ 1253326 w 4789716"/>
              <a:gd name="connsiteY42" fmla="*/ 922422 h 6056465"/>
              <a:gd name="connsiteX43" fmla="*/ 1288002 w 4789716"/>
              <a:gd name="connsiteY43" fmla="*/ 905718 h 6056465"/>
              <a:gd name="connsiteX44" fmla="*/ 1330502 w 4789716"/>
              <a:gd name="connsiteY44" fmla="*/ 882299 h 6056465"/>
              <a:gd name="connsiteX45" fmla="*/ 1410007 w 4789716"/>
              <a:gd name="connsiteY45" fmla="*/ 846945 h 6056465"/>
              <a:gd name="connsiteX46" fmla="*/ 1462671 w 4789716"/>
              <a:gd name="connsiteY46" fmla="*/ 821575 h 6056465"/>
              <a:gd name="connsiteX47" fmla="*/ 1487467 w 4789716"/>
              <a:gd name="connsiteY47" fmla="*/ 812500 h 6056465"/>
              <a:gd name="connsiteX48" fmla="*/ 1516724 w 4789716"/>
              <a:gd name="connsiteY48" fmla="*/ 799490 h 6056465"/>
              <a:gd name="connsiteX49" fmla="*/ 1627295 w 4789716"/>
              <a:gd name="connsiteY49" fmla="*/ 761322 h 6056465"/>
              <a:gd name="connsiteX50" fmla="*/ 1682700 w 4789716"/>
              <a:gd name="connsiteY50" fmla="*/ 741043 h 6056465"/>
              <a:gd name="connsiteX51" fmla="*/ 1695798 w 4789716"/>
              <a:gd name="connsiteY51" fmla="*/ 737675 h 6056465"/>
              <a:gd name="connsiteX52" fmla="*/ 1710895 w 4789716"/>
              <a:gd name="connsiteY52" fmla="*/ 732464 h 6056465"/>
              <a:gd name="connsiteX53" fmla="*/ 1912210 w 4789716"/>
              <a:gd name="connsiteY53" fmla="*/ 682029 h 6056465"/>
              <a:gd name="connsiteX54" fmla="*/ 2007738 w 4789716"/>
              <a:gd name="connsiteY54" fmla="*/ 667450 h 6056465"/>
              <a:gd name="connsiteX55" fmla="*/ 2394859 w 4789716"/>
              <a:gd name="connsiteY55" fmla="*/ 0 h 6056465"/>
              <a:gd name="connsiteX56" fmla="*/ 2781980 w 4789716"/>
              <a:gd name="connsiteY56" fmla="*/ 667450 h 6056465"/>
              <a:gd name="connsiteX57" fmla="*/ 2877506 w 4789716"/>
              <a:gd name="connsiteY57" fmla="*/ 682029 h 6056465"/>
              <a:gd name="connsiteX58" fmla="*/ 3078821 w 4789716"/>
              <a:gd name="connsiteY58" fmla="*/ 732464 h 6056465"/>
              <a:gd name="connsiteX59" fmla="*/ 3093918 w 4789716"/>
              <a:gd name="connsiteY59" fmla="*/ 737675 h 6056465"/>
              <a:gd name="connsiteX60" fmla="*/ 3107016 w 4789716"/>
              <a:gd name="connsiteY60" fmla="*/ 741043 h 6056465"/>
              <a:gd name="connsiteX61" fmla="*/ 3162421 w 4789716"/>
              <a:gd name="connsiteY61" fmla="*/ 761322 h 6056465"/>
              <a:gd name="connsiteX62" fmla="*/ 3272993 w 4789716"/>
              <a:gd name="connsiteY62" fmla="*/ 799490 h 6056465"/>
              <a:gd name="connsiteX63" fmla="*/ 3302250 w 4789716"/>
              <a:gd name="connsiteY63" fmla="*/ 812500 h 6056465"/>
              <a:gd name="connsiteX64" fmla="*/ 3327045 w 4789716"/>
              <a:gd name="connsiteY64" fmla="*/ 821575 h 6056465"/>
              <a:gd name="connsiteX65" fmla="*/ 3379709 w 4789716"/>
              <a:gd name="connsiteY65" fmla="*/ 846945 h 6056465"/>
              <a:gd name="connsiteX66" fmla="*/ 3459214 w 4789716"/>
              <a:gd name="connsiteY66" fmla="*/ 882299 h 6056465"/>
              <a:gd name="connsiteX67" fmla="*/ 3501715 w 4789716"/>
              <a:gd name="connsiteY67" fmla="*/ 905718 h 6056465"/>
              <a:gd name="connsiteX68" fmla="*/ 3536390 w 4789716"/>
              <a:gd name="connsiteY68" fmla="*/ 922422 h 6056465"/>
              <a:gd name="connsiteX69" fmla="*/ 3578922 w 4789716"/>
              <a:gd name="connsiteY69" fmla="*/ 948260 h 6056465"/>
              <a:gd name="connsiteX70" fmla="*/ 3636680 w 4789716"/>
              <a:gd name="connsiteY70" fmla="*/ 980086 h 6056465"/>
              <a:gd name="connsiteX71" fmla="*/ 3691713 w 4789716"/>
              <a:gd name="connsiteY71" fmla="*/ 1016783 h 6056465"/>
              <a:gd name="connsiteX72" fmla="*/ 3733846 w 4789716"/>
              <a:gd name="connsiteY72" fmla="*/ 1042379 h 6056465"/>
              <a:gd name="connsiteX73" fmla="*/ 3764694 w 4789716"/>
              <a:gd name="connsiteY73" fmla="*/ 1065447 h 6056465"/>
              <a:gd name="connsiteX74" fmla="*/ 3804582 w 4789716"/>
              <a:gd name="connsiteY74" fmla="*/ 1092044 h 6056465"/>
              <a:gd name="connsiteX75" fmla="*/ 3872234 w 4789716"/>
              <a:gd name="connsiteY75" fmla="*/ 1145863 h 6056465"/>
              <a:gd name="connsiteX76" fmla="*/ 3918211 w 4789716"/>
              <a:gd name="connsiteY76" fmla="*/ 1180244 h 6056465"/>
              <a:gd name="connsiteX77" fmla="*/ 3937581 w 4789716"/>
              <a:gd name="connsiteY77" fmla="*/ 1197849 h 6056465"/>
              <a:gd name="connsiteX78" fmla="*/ 3962115 w 4789716"/>
              <a:gd name="connsiteY78" fmla="*/ 1217367 h 6056465"/>
              <a:gd name="connsiteX79" fmla="*/ 4045803 w 4789716"/>
              <a:gd name="connsiteY79" fmla="*/ 1296208 h 6056465"/>
              <a:gd name="connsiteX80" fmla="*/ 4088279 w 4789716"/>
              <a:gd name="connsiteY80" fmla="*/ 1334813 h 6056465"/>
              <a:gd name="connsiteX81" fmla="*/ 4097199 w 4789716"/>
              <a:gd name="connsiteY81" fmla="*/ 1344628 h 6056465"/>
              <a:gd name="connsiteX82" fmla="*/ 4108472 w 4789716"/>
              <a:gd name="connsiteY82" fmla="*/ 1355248 h 6056465"/>
              <a:gd name="connsiteX83" fmla="*/ 4364434 w 4789716"/>
              <a:gd name="connsiteY83" fmla="*/ 1665458 h 6056465"/>
              <a:gd name="connsiteX84" fmla="*/ 4372719 w 4789716"/>
              <a:gd name="connsiteY84" fmla="*/ 1678556 h 6056465"/>
              <a:gd name="connsiteX85" fmla="*/ 4380712 w 4789716"/>
              <a:gd name="connsiteY85" fmla="*/ 1689245 h 6056465"/>
              <a:gd name="connsiteX86" fmla="*/ 4410566 w 4789716"/>
              <a:gd name="connsiteY86" fmla="*/ 1738386 h 6056465"/>
              <a:gd name="connsiteX87" fmla="*/ 4472425 w 4789716"/>
              <a:gd name="connsiteY87" fmla="*/ 1836175 h 6056465"/>
              <a:gd name="connsiteX88" fmla="*/ 4486948 w 4789716"/>
              <a:gd name="connsiteY88" fmla="*/ 1864115 h 6056465"/>
              <a:gd name="connsiteX89" fmla="*/ 4500670 w 4789716"/>
              <a:gd name="connsiteY89" fmla="*/ 1886701 h 6056465"/>
              <a:gd name="connsiteX90" fmla="*/ 4525734 w 4789716"/>
              <a:gd name="connsiteY90" fmla="*/ 1938732 h 6056465"/>
              <a:gd name="connsiteX91" fmla="*/ 4566015 w 4789716"/>
              <a:gd name="connsiteY91" fmla="*/ 2016225 h 6056465"/>
              <a:gd name="connsiteX92" fmla="*/ 4584577 w 4789716"/>
              <a:gd name="connsiteY92" fmla="*/ 2060882 h 6056465"/>
              <a:gd name="connsiteX93" fmla="*/ 4601517 w 4789716"/>
              <a:gd name="connsiteY93" fmla="*/ 2096046 h 6056465"/>
              <a:gd name="connsiteX94" fmla="*/ 4618644 w 4789716"/>
              <a:gd name="connsiteY94" fmla="*/ 2142843 h 6056465"/>
              <a:gd name="connsiteX95" fmla="*/ 4644397 w 4789716"/>
              <a:gd name="connsiteY95" fmla="*/ 2204800 h 6056465"/>
              <a:gd name="connsiteX96" fmla="*/ 4664640 w 4789716"/>
              <a:gd name="connsiteY96" fmla="*/ 2268512 h 6056465"/>
              <a:gd name="connsiteX97" fmla="*/ 4682048 w 4789716"/>
              <a:gd name="connsiteY97" fmla="*/ 2316076 h 6056465"/>
              <a:gd name="connsiteX98" fmla="*/ 4691792 w 4789716"/>
              <a:gd name="connsiteY98" fmla="*/ 2353971 h 6056465"/>
              <a:gd name="connsiteX99" fmla="*/ 4706764 w 4789716"/>
              <a:gd name="connsiteY99" fmla="*/ 2401095 h 6056465"/>
              <a:gd name="connsiteX100" fmla="*/ 4726167 w 4789716"/>
              <a:gd name="connsiteY100" fmla="*/ 2487660 h 6056465"/>
              <a:gd name="connsiteX101" fmla="*/ 4741061 w 4789716"/>
              <a:gd name="connsiteY101" fmla="*/ 2545586 h 6056465"/>
              <a:gd name="connsiteX102" fmla="*/ 4745139 w 4789716"/>
              <a:gd name="connsiteY102" fmla="*/ 2572303 h 6056465"/>
              <a:gd name="connsiteX103" fmla="*/ 4752311 w 4789716"/>
              <a:gd name="connsiteY103" fmla="*/ 2604303 h 6056465"/>
              <a:gd name="connsiteX104" fmla="*/ 4768183 w 4789716"/>
              <a:gd name="connsiteY104" fmla="*/ 2723297 h 6056465"/>
              <a:gd name="connsiteX105" fmla="*/ 4777352 w 4789716"/>
              <a:gd name="connsiteY105" fmla="*/ 2783373 h 6056465"/>
              <a:gd name="connsiteX106" fmla="*/ 4778056 w 4789716"/>
              <a:gd name="connsiteY106" fmla="*/ 2797312 h 6056465"/>
              <a:gd name="connsiteX107" fmla="*/ 4780231 w 4789716"/>
              <a:gd name="connsiteY107" fmla="*/ 2813617 h 6056465"/>
              <a:gd name="connsiteX108" fmla="*/ 4789716 w 4789716"/>
              <a:gd name="connsiteY108" fmla="*/ 3028232 h 6056465"/>
              <a:gd name="connsiteX109" fmla="*/ 4789716 w 4789716"/>
              <a:gd name="connsiteY109" fmla="*/ 3028233 h 6056465"/>
              <a:gd name="connsiteX110" fmla="*/ 4789716 w 4789716"/>
              <a:gd name="connsiteY110" fmla="*/ 3028233 h 6056465"/>
              <a:gd name="connsiteX111" fmla="*/ 4780231 w 4789716"/>
              <a:gd name="connsiteY111" fmla="*/ 3242848 h 6056465"/>
              <a:gd name="connsiteX112" fmla="*/ 4778056 w 4789716"/>
              <a:gd name="connsiteY112" fmla="*/ 3259153 h 6056465"/>
              <a:gd name="connsiteX113" fmla="*/ 4777352 w 4789716"/>
              <a:gd name="connsiteY113" fmla="*/ 3273093 h 6056465"/>
              <a:gd name="connsiteX114" fmla="*/ 4768183 w 4789716"/>
              <a:gd name="connsiteY114" fmla="*/ 3333168 h 6056465"/>
              <a:gd name="connsiteX115" fmla="*/ 4752311 w 4789716"/>
              <a:gd name="connsiteY115" fmla="*/ 3452163 h 6056465"/>
              <a:gd name="connsiteX116" fmla="*/ 4745139 w 4789716"/>
              <a:gd name="connsiteY116" fmla="*/ 3484163 h 6056465"/>
              <a:gd name="connsiteX117" fmla="*/ 4741061 w 4789716"/>
              <a:gd name="connsiteY117" fmla="*/ 3510880 h 6056465"/>
              <a:gd name="connsiteX118" fmla="*/ 4726167 w 4789716"/>
              <a:gd name="connsiteY118" fmla="*/ 3568805 h 6056465"/>
              <a:gd name="connsiteX119" fmla="*/ 4706764 w 4789716"/>
              <a:gd name="connsiteY119" fmla="*/ 3655371 h 6056465"/>
              <a:gd name="connsiteX120" fmla="*/ 4691792 w 4789716"/>
              <a:gd name="connsiteY120" fmla="*/ 3702494 h 6056465"/>
              <a:gd name="connsiteX121" fmla="*/ 4682048 w 4789716"/>
              <a:gd name="connsiteY121" fmla="*/ 3740390 h 6056465"/>
              <a:gd name="connsiteX122" fmla="*/ 4664640 w 4789716"/>
              <a:gd name="connsiteY122" fmla="*/ 3787953 h 6056465"/>
              <a:gd name="connsiteX123" fmla="*/ 4644397 w 4789716"/>
              <a:gd name="connsiteY123" fmla="*/ 3851666 h 6056465"/>
              <a:gd name="connsiteX124" fmla="*/ 4618644 w 4789716"/>
              <a:gd name="connsiteY124" fmla="*/ 3913623 h 6056465"/>
              <a:gd name="connsiteX125" fmla="*/ 4601517 w 4789716"/>
              <a:gd name="connsiteY125" fmla="*/ 3960419 h 6056465"/>
              <a:gd name="connsiteX126" fmla="*/ 4584577 w 4789716"/>
              <a:gd name="connsiteY126" fmla="*/ 3995583 h 6056465"/>
              <a:gd name="connsiteX127" fmla="*/ 4566015 w 4789716"/>
              <a:gd name="connsiteY127" fmla="*/ 4040241 h 6056465"/>
              <a:gd name="connsiteX128" fmla="*/ 4525734 w 4789716"/>
              <a:gd name="connsiteY128" fmla="*/ 4117734 h 6056465"/>
              <a:gd name="connsiteX129" fmla="*/ 4500670 w 4789716"/>
              <a:gd name="connsiteY129" fmla="*/ 4169764 h 6056465"/>
              <a:gd name="connsiteX130" fmla="*/ 4486948 w 4789716"/>
              <a:gd name="connsiteY130" fmla="*/ 4192350 h 6056465"/>
              <a:gd name="connsiteX131" fmla="*/ 4472425 w 4789716"/>
              <a:gd name="connsiteY131" fmla="*/ 4220290 h 6056465"/>
              <a:gd name="connsiteX132" fmla="*/ 4410567 w 4789716"/>
              <a:gd name="connsiteY132" fmla="*/ 4318077 h 6056465"/>
              <a:gd name="connsiteX133" fmla="*/ 4380712 w 4789716"/>
              <a:gd name="connsiteY133" fmla="*/ 4367220 h 6056465"/>
              <a:gd name="connsiteX134" fmla="*/ 4372718 w 4789716"/>
              <a:gd name="connsiteY134" fmla="*/ 4377910 h 6056465"/>
              <a:gd name="connsiteX135" fmla="*/ 4364434 w 4789716"/>
              <a:gd name="connsiteY135" fmla="*/ 4391007 h 6056465"/>
              <a:gd name="connsiteX136" fmla="*/ 4108472 w 4789716"/>
              <a:gd name="connsiteY136" fmla="*/ 4701218 h 6056465"/>
              <a:gd name="connsiteX137" fmla="*/ 4097199 w 4789716"/>
              <a:gd name="connsiteY137" fmla="*/ 4711838 h 6056465"/>
              <a:gd name="connsiteX138" fmla="*/ 4088279 w 4789716"/>
              <a:gd name="connsiteY138" fmla="*/ 4721653 h 6056465"/>
              <a:gd name="connsiteX139" fmla="*/ 4045803 w 4789716"/>
              <a:gd name="connsiteY139" fmla="*/ 4760257 h 6056465"/>
              <a:gd name="connsiteX140" fmla="*/ 3962115 w 4789716"/>
              <a:gd name="connsiteY140" fmla="*/ 4839099 h 6056465"/>
              <a:gd name="connsiteX141" fmla="*/ 3937581 w 4789716"/>
              <a:gd name="connsiteY141" fmla="*/ 4858616 h 6056465"/>
              <a:gd name="connsiteX142" fmla="*/ 3918211 w 4789716"/>
              <a:gd name="connsiteY142" fmla="*/ 4876221 h 6056465"/>
              <a:gd name="connsiteX143" fmla="*/ 3872234 w 4789716"/>
              <a:gd name="connsiteY143" fmla="*/ 4910602 h 6056465"/>
              <a:gd name="connsiteX144" fmla="*/ 3804582 w 4789716"/>
              <a:gd name="connsiteY144" fmla="*/ 4964421 h 6056465"/>
              <a:gd name="connsiteX145" fmla="*/ 3764694 w 4789716"/>
              <a:gd name="connsiteY145" fmla="*/ 4991018 h 6056465"/>
              <a:gd name="connsiteX146" fmla="*/ 3733846 w 4789716"/>
              <a:gd name="connsiteY146" fmla="*/ 5014086 h 6056465"/>
              <a:gd name="connsiteX147" fmla="*/ 3691712 w 4789716"/>
              <a:gd name="connsiteY147" fmla="*/ 5039683 h 6056465"/>
              <a:gd name="connsiteX148" fmla="*/ 3636680 w 4789716"/>
              <a:gd name="connsiteY148" fmla="*/ 5076379 h 6056465"/>
              <a:gd name="connsiteX149" fmla="*/ 3578924 w 4789716"/>
              <a:gd name="connsiteY149" fmla="*/ 5108204 h 6056465"/>
              <a:gd name="connsiteX150" fmla="*/ 3536390 w 4789716"/>
              <a:gd name="connsiteY150" fmla="*/ 5134044 h 6056465"/>
              <a:gd name="connsiteX151" fmla="*/ 3501714 w 4789716"/>
              <a:gd name="connsiteY151" fmla="*/ 5150748 h 6056465"/>
              <a:gd name="connsiteX152" fmla="*/ 3459214 w 4789716"/>
              <a:gd name="connsiteY152" fmla="*/ 5174166 h 6056465"/>
              <a:gd name="connsiteX153" fmla="*/ 3379712 w 4789716"/>
              <a:gd name="connsiteY153" fmla="*/ 5209520 h 6056465"/>
              <a:gd name="connsiteX154" fmla="*/ 3327045 w 4789716"/>
              <a:gd name="connsiteY154" fmla="*/ 5234890 h 6056465"/>
              <a:gd name="connsiteX155" fmla="*/ 3302249 w 4789716"/>
              <a:gd name="connsiteY155" fmla="*/ 5243966 h 6056465"/>
              <a:gd name="connsiteX156" fmla="*/ 3272993 w 4789716"/>
              <a:gd name="connsiteY156" fmla="*/ 5256976 h 6056465"/>
              <a:gd name="connsiteX157" fmla="*/ 3162426 w 4789716"/>
              <a:gd name="connsiteY157" fmla="*/ 5295142 h 6056465"/>
              <a:gd name="connsiteX158" fmla="*/ 3107016 w 4789716"/>
              <a:gd name="connsiteY158" fmla="*/ 5315422 h 6056465"/>
              <a:gd name="connsiteX159" fmla="*/ 3093917 w 4789716"/>
              <a:gd name="connsiteY159" fmla="*/ 5318790 h 6056465"/>
              <a:gd name="connsiteX160" fmla="*/ 3078821 w 4789716"/>
              <a:gd name="connsiteY160" fmla="*/ 5324001 h 6056465"/>
              <a:gd name="connsiteX161" fmla="*/ 2877506 w 4789716"/>
              <a:gd name="connsiteY161" fmla="*/ 5374436 h 6056465"/>
              <a:gd name="connsiteX162" fmla="*/ 2781978 w 4789716"/>
              <a:gd name="connsiteY162" fmla="*/ 5389015 h 6056465"/>
              <a:gd name="connsiteX163" fmla="*/ 2394857 w 4789716"/>
              <a:gd name="connsiteY163" fmla="*/ 6056465 h 6056465"/>
              <a:gd name="connsiteX164" fmla="*/ 2007736 w 4789716"/>
              <a:gd name="connsiteY164" fmla="*/ 5389015 h 6056465"/>
              <a:gd name="connsiteX165" fmla="*/ 1912210 w 4789716"/>
              <a:gd name="connsiteY165" fmla="*/ 5374436 h 6056465"/>
              <a:gd name="connsiteX166" fmla="*/ 1710895 w 4789716"/>
              <a:gd name="connsiteY166" fmla="*/ 5324001 h 6056465"/>
              <a:gd name="connsiteX167" fmla="*/ 1695799 w 4789716"/>
              <a:gd name="connsiteY167" fmla="*/ 5318790 h 6056465"/>
              <a:gd name="connsiteX168" fmla="*/ 1682700 w 4789716"/>
              <a:gd name="connsiteY168" fmla="*/ 5315422 h 6056465"/>
              <a:gd name="connsiteX169" fmla="*/ 1627291 w 4789716"/>
              <a:gd name="connsiteY169" fmla="*/ 5295142 h 6056465"/>
              <a:gd name="connsiteX170" fmla="*/ 1516724 w 4789716"/>
              <a:gd name="connsiteY170" fmla="*/ 5256976 h 6056465"/>
              <a:gd name="connsiteX171" fmla="*/ 1487468 w 4789716"/>
              <a:gd name="connsiteY171" fmla="*/ 5243966 h 6056465"/>
              <a:gd name="connsiteX172" fmla="*/ 1462671 w 4789716"/>
              <a:gd name="connsiteY172" fmla="*/ 5234890 h 6056465"/>
              <a:gd name="connsiteX173" fmla="*/ 1410004 w 4789716"/>
              <a:gd name="connsiteY173" fmla="*/ 5209519 h 6056465"/>
              <a:gd name="connsiteX174" fmla="*/ 1330502 w 4789716"/>
              <a:gd name="connsiteY174" fmla="*/ 5174166 h 6056465"/>
              <a:gd name="connsiteX175" fmla="*/ 1288003 w 4789716"/>
              <a:gd name="connsiteY175" fmla="*/ 5150748 h 6056465"/>
              <a:gd name="connsiteX176" fmla="*/ 1253326 w 4789716"/>
              <a:gd name="connsiteY176" fmla="*/ 5134044 h 6056465"/>
              <a:gd name="connsiteX177" fmla="*/ 1210792 w 4789716"/>
              <a:gd name="connsiteY177" fmla="*/ 5108204 h 6056465"/>
              <a:gd name="connsiteX178" fmla="*/ 1153037 w 4789716"/>
              <a:gd name="connsiteY178" fmla="*/ 5076379 h 6056465"/>
              <a:gd name="connsiteX179" fmla="*/ 1098004 w 4789716"/>
              <a:gd name="connsiteY179" fmla="*/ 5039683 h 6056465"/>
              <a:gd name="connsiteX180" fmla="*/ 1055870 w 4789716"/>
              <a:gd name="connsiteY180" fmla="*/ 5014086 h 6056465"/>
              <a:gd name="connsiteX181" fmla="*/ 1025023 w 4789716"/>
              <a:gd name="connsiteY181" fmla="*/ 4991019 h 6056465"/>
              <a:gd name="connsiteX182" fmla="*/ 985135 w 4789716"/>
              <a:gd name="connsiteY182" fmla="*/ 4964421 h 6056465"/>
              <a:gd name="connsiteX183" fmla="*/ 917482 w 4789716"/>
              <a:gd name="connsiteY183" fmla="*/ 4910601 h 6056465"/>
              <a:gd name="connsiteX184" fmla="*/ 871506 w 4789716"/>
              <a:gd name="connsiteY184" fmla="*/ 4876221 h 6056465"/>
              <a:gd name="connsiteX185" fmla="*/ 852135 w 4789716"/>
              <a:gd name="connsiteY185" fmla="*/ 4858616 h 6056465"/>
              <a:gd name="connsiteX186" fmla="*/ 827602 w 4789716"/>
              <a:gd name="connsiteY186" fmla="*/ 4839099 h 6056465"/>
              <a:gd name="connsiteX187" fmla="*/ 743913 w 4789716"/>
              <a:gd name="connsiteY187" fmla="*/ 4760257 h 6056465"/>
              <a:gd name="connsiteX188" fmla="*/ 701438 w 4789716"/>
              <a:gd name="connsiteY188" fmla="*/ 4721653 h 6056465"/>
              <a:gd name="connsiteX189" fmla="*/ 692517 w 4789716"/>
              <a:gd name="connsiteY189" fmla="*/ 4711838 h 6056465"/>
              <a:gd name="connsiteX190" fmla="*/ 681244 w 4789716"/>
              <a:gd name="connsiteY190" fmla="*/ 4701218 h 6056465"/>
              <a:gd name="connsiteX191" fmla="*/ 425283 w 4789716"/>
              <a:gd name="connsiteY191" fmla="*/ 4391007 h 6056465"/>
              <a:gd name="connsiteX192" fmla="*/ 416998 w 4789716"/>
              <a:gd name="connsiteY192" fmla="*/ 4377910 h 6056465"/>
              <a:gd name="connsiteX193" fmla="*/ 409004 w 4789716"/>
              <a:gd name="connsiteY193" fmla="*/ 4367220 h 6056465"/>
              <a:gd name="connsiteX194" fmla="*/ 379149 w 4789716"/>
              <a:gd name="connsiteY194" fmla="*/ 4318077 h 6056465"/>
              <a:gd name="connsiteX195" fmla="*/ 317291 w 4789716"/>
              <a:gd name="connsiteY195" fmla="*/ 4220290 h 6056465"/>
              <a:gd name="connsiteX196" fmla="*/ 302768 w 4789716"/>
              <a:gd name="connsiteY196" fmla="*/ 4192351 h 6056465"/>
              <a:gd name="connsiteX197" fmla="*/ 289046 w 4789716"/>
              <a:gd name="connsiteY197" fmla="*/ 4169764 h 6056465"/>
              <a:gd name="connsiteX198" fmla="*/ 263982 w 4789716"/>
              <a:gd name="connsiteY198" fmla="*/ 4117733 h 6056465"/>
              <a:gd name="connsiteX199" fmla="*/ 223701 w 4789716"/>
              <a:gd name="connsiteY199" fmla="*/ 4040241 h 6056465"/>
              <a:gd name="connsiteX200" fmla="*/ 205139 w 4789716"/>
              <a:gd name="connsiteY200" fmla="*/ 3995583 h 6056465"/>
              <a:gd name="connsiteX201" fmla="*/ 188200 w 4789716"/>
              <a:gd name="connsiteY201" fmla="*/ 3960419 h 6056465"/>
              <a:gd name="connsiteX202" fmla="*/ 171073 w 4789716"/>
              <a:gd name="connsiteY202" fmla="*/ 3913624 h 6056465"/>
              <a:gd name="connsiteX203" fmla="*/ 145319 w 4789716"/>
              <a:gd name="connsiteY203" fmla="*/ 3851666 h 6056465"/>
              <a:gd name="connsiteX204" fmla="*/ 125076 w 4789716"/>
              <a:gd name="connsiteY204" fmla="*/ 3787952 h 6056465"/>
              <a:gd name="connsiteX205" fmla="*/ 107668 w 4789716"/>
              <a:gd name="connsiteY205" fmla="*/ 3740390 h 6056465"/>
              <a:gd name="connsiteX206" fmla="*/ 97924 w 4789716"/>
              <a:gd name="connsiteY206" fmla="*/ 3702495 h 6056465"/>
              <a:gd name="connsiteX207" fmla="*/ 82952 w 4789716"/>
              <a:gd name="connsiteY207" fmla="*/ 3655371 h 6056465"/>
              <a:gd name="connsiteX208" fmla="*/ 63549 w 4789716"/>
              <a:gd name="connsiteY208" fmla="*/ 3568805 h 6056465"/>
              <a:gd name="connsiteX209" fmla="*/ 48655 w 4789716"/>
              <a:gd name="connsiteY209" fmla="*/ 3510880 h 6056465"/>
              <a:gd name="connsiteX210" fmla="*/ 44578 w 4789716"/>
              <a:gd name="connsiteY210" fmla="*/ 3484163 h 6056465"/>
              <a:gd name="connsiteX211" fmla="*/ 37405 w 4789716"/>
              <a:gd name="connsiteY211" fmla="*/ 3452163 h 6056465"/>
              <a:gd name="connsiteX212" fmla="*/ 21533 w 4789716"/>
              <a:gd name="connsiteY212" fmla="*/ 3333168 h 6056465"/>
              <a:gd name="connsiteX213" fmla="*/ 12365 w 4789716"/>
              <a:gd name="connsiteY213" fmla="*/ 3273093 h 6056465"/>
              <a:gd name="connsiteX214" fmla="*/ 11661 w 4789716"/>
              <a:gd name="connsiteY214" fmla="*/ 3259153 h 6056465"/>
              <a:gd name="connsiteX215" fmla="*/ 9486 w 4789716"/>
              <a:gd name="connsiteY215" fmla="*/ 3242848 h 6056465"/>
              <a:gd name="connsiteX216" fmla="*/ 0 w 4789716"/>
              <a:gd name="connsiteY216" fmla="*/ 3028233 h 605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4789716" h="6056465">
                <a:moveTo>
                  <a:pt x="0" y="3028233"/>
                </a:moveTo>
                <a:lnTo>
                  <a:pt x="0" y="3028233"/>
                </a:lnTo>
                <a:lnTo>
                  <a:pt x="0" y="3028232"/>
                </a:lnTo>
                <a:cubicBezTo>
                  <a:pt x="0" y="2955900"/>
                  <a:pt x="3207" y="2884317"/>
                  <a:pt x="9486" y="2813617"/>
                </a:cubicBezTo>
                <a:lnTo>
                  <a:pt x="11661" y="2797312"/>
                </a:lnTo>
                <a:lnTo>
                  <a:pt x="12365" y="2783373"/>
                </a:lnTo>
                <a:lnTo>
                  <a:pt x="21533" y="2723297"/>
                </a:lnTo>
                <a:lnTo>
                  <a:pt x="37405" y="2604303"/>
                </a:lnTo>
                <a:lnTo>
                  <a:pt x="44578" y="2572303"/>
                </a:lnTo>
                <a:lnTo>
                  <a:pt x="48655" y="2545586"/>
                </a:lnTo>
                <a:lnTo>
                  <a:pt x="63549" y="2487660"/>
                </a:lnTo>
                <a:lnTo>
                  <a:pt x="82952" y="2401095"/>
                </a:lnTo>
                <a:lnTo>
                  <a:pt x="97924" y="2353971"/>
                </a:lnTo>
                <a:lnTo>
                  <a:pt x="107668" y="2316076"/>
                </a:lnTo>
                <a:lnTo>
                  <a:pt x="125076" y="2268513"/>
                </a:lnTo>
                <a:lnTo>
                  <a:pt x="145319" y="2204800"/>
                </a:lnTo>
                <a:lnTo>
                  <a:pt x="171073" y="2142842"/>
                </a:lnTo>
                <a:lnTo>
                  <a:pt x="188200" y="2096046"/>
                </a:lnTo>
                <a:lnTo>
                  <a:pt x="205139" y="2060882"/>
                </a:lnTo>
                <a:lnTo>
                  <a:pt x="223701" y="2016225"/>
                </a:lnTo>
                <a:lnTo>
                  <a:pt x="263981" y="1938733"/>
                </a:lnTo>
                <a:lnTo>
                  <a:pt x="289046" y="1886701"/>
                </a:lnTo>
                <a:lnTo>
                  <a:pt x="302768" y="1864114"/>
                </a:lnTo>
                <a:lnTo>
                  <a:pt x="317291" y="1836175"/>
                </a:lnTo>
                <a:lnTo>
                  <a:pt x="379150" y="1738387"/>
                </a:lnTo>
                <a:lnTo>
                  <a:pt x="409004" y="1689245"/>
                </a:lnTo>
                <a:lnTo>
                  <a:pt x="416998" y="1678556"/>
                </a:lnTo>
                <a:lnTo>
                  <a:pt x="425283" y="1665458"/>
                </a:lnTo>
                <a:cubicBezTo>
                  <a:pt x="501898" y="1554937"/>
                  <a:pt x="587577" y="1451175"/>
                  <a:pt x="681244" y="1355248"/>
                </a:cubicBezTo>
                <a:lnTo>
                  <a:pt x="692517" y="1344628"/>
                </a:lnTo>
                <a:lnTo>
                  <a:pt x="701438" y="1334813"/>
                </a:lnTo>
                <a:lnTo>
                  <a:pt x="743913" y="1296208"/>
                </a:lnTo>
                <a:lnTo>
                  <a:pt x="827602" y="1217367"/>
                </a:lnTo>
                <a:lnTo>
                  <a:pt x="852135" y="1197849"/>
                </a:lnTo>
                <a:lnTo>
                  <a:pt x="871506" y="1180244"/>
                </a:lnTo>
                <a:lnTo>
                  <a:pt x="917482" y="1145864"/>
                </a:lnTo>
                <a:lnTo>
                  <a:pt x="985135" y="1092044"/>
                </a:lnTo>
                <a:lnTo>
                  <a:pt x="1025023" y="1065447"/>
                </a:lnTo>
                <a:lnTo>
                  <a:pt x="1055870" y="1042379"/>
                </a:lnTo>
                <a:lnTo>
                  <a:pt x="1098003" y="1016783"/>
                </a:lnTo>
                <a:lnTo>
                  <a:pt x="1153037" y="980086"/>
                </a:lnTo>
                <a:lnTo>
                  <a:pt x="1210794" y="948261"/>
                </a:lnTo>
                <a:lnTo>
                  <a:pt x="1253326" y="922422"/>
                </a:lnTo>
                <a:lnTo>
                  <a:pt x="1288002" y="905718"/>
                </a:lnTo>
                <a:lnTo>
                  <a:pt x="1330502" y="882299"/>
                </a:lnTo>
                <a:lnTo>
                  <a:pt x="1410007" y="846945"/>
                </a:lnTo>
                <a:lnTo>
                  <a:pt x="1462671" y="821575"/>
                </a:lnTo>
                <a:lnTo>
                  <a:pt x="1487467" y="812500"/>
                </a:lnTo>
                <a:lnTo>
                  <a:pt x="1516724" y="799490"/>
                </a:lnTo>
                <a:lnTo>
                  <a:pt x="1627295" y="761322"/>
                </a:lnTo>
                <a:lnTo>
                  <a:pt x="1682700" y="741043"/>
                </a:lnTo>
                <a:lnTo>
                  <a:pt x="1695798" y="737675"/>
                </a:lnTo>
                <a:lnTo>
                  <a:pt x="1710895" y="732464"/>
                </a:lnTo>
                <a:cubicBezTo>
                  <a:pt x="1776854" y="712842"/>
                  <a:pt x="1844004" y="695986"/>
                  <a:pt x="1912210" y="682029"/>
                </a:cubicBezTo>
                <a:lnTo>
                  <a:pt x="2007738" y="667450"/>
                </a:lnTo>
                <a:lnTo>
                  <a:pt x="2394859" y="0"/>
                </a:lnTo>
                <a:lnTo>
                  <a:pt x="2781980" y="667450"/>
                </a:lnTo>
                <a:lnTo>
                  <a:pt x="2877506" y="682029"/>
                </a:lnTo>
                <a:cubicBezTo>
                  <a:pt x="2945712" y="695986"/>
                  <a:pt x="3012862" y="712842"/>
                  <a:pt x="3078821" y="732464"/>
                </a:cubicBezTo>
                <a:lnTo>
                  <a:pt x="3093918" y="737675"/>
                </a:lnTo>
                <a:lnTo>
                  <a:pt x="3107016" y="741043"/>
                </a:lnTo>
                <a:lnTo>
                  <a:pt x="3162421" y="761322"/>
                </a:lnTo>
                <a:lnTo>
                  <a:pt x="3272993" y="799490"/>
                </a:lnTo>
                <a:lnTo>
                  <a:pt x="3302250" y="812500"/>
                </a:lnTo>
                <a:lnTo>
                  <a:pt x="3327045" y="821575"/>
                </a:lnTo>
                <a:lnTo>
                  <a:pt x="3379709" y="846945"/>
                </a:lnTo>
                <a:lnTo>
                  <a:pt x="3459214" y="882299"/>
                </a:lnTo>
                <a:lnTo>
                  <a:pt x="3501715" y="905718"/>
                </a:lnTo>
                <a:lnTo>
                  <a:pt x="3536390" y="922422"/>
                </a:lnTo>
                <a:lnTo>
                  <a:pt x="3578922" y="948260"/>
                </a:lnTo>
                <a:lnTo>
                  <a:pt x="3636680" y="980086"/>
                </a:lnTo>
                <a:lnTo>
                  <a:pt x="3691713" y="1016783"/>
                </a:lnTo>
                <a:lnTo>
                  <a:pt x="3733846" y="1042379"/>
                </a:lnTo>
                <a:lnTo>
                  <a:pt x="3764694" y="1065447"/>
                </a:lnTo>
                <a:lnTo>
                  <a:pt x="3804582" y="1092044"/>
                </a:lnTo>
                <a:lnTo>
                  <a:pt x="3872234" y="1145863"/>
                </a:lnTo>
                <a:lnTo>
                  <a:pt x="3918211" y="1180244"/>
                </a:lnTo>
                <a:lnTo>
                  <a:pt x="3937581" y="1197849"/>
                </a:lnTo>
                <a:lnTo>
                  <a:pt x="3962115" y="1217367"/>
                </a:lnTo>
                <a:lnTo>
                  <a:pt x="4045803" y="1296208"/>
                </a:lnTo>
                <a:lnTo>
                  <a:pt x="4088279" y="1334813"/>
                </a:lnTo>
                <a:lnTo>
                  <a:pt x="4097199" y="1344628"/>
                </a:lnTo>
                <a:lnTo>
                  <a:pt x="4108472" y="1355248"/>
                </a:lnTo>
                <a:cubicBezTo>
                  <a:pt x="4202139" y="1451175"/>
                  <a:pt x="4287818" y="1554937"/>
                  <a:pt x="4364434" y="1665458"/>
                </a:cubicBezTo>
                <a:lnTo>
                  <a:pt x="4372719" y="1678556"/>
                </a:lnTo>
                <a:lnTo>
                  <a:pt x="4380712" y="1689245"/>
                </a:lnTo>
                <a:lnTo>
                  <a:pt x="4410566" y="1738386"/>
                </a:lnTo>
                <a:lnTo>
                  <a:pt x="4472425" y="1836175"/>
                </a:lnTo>
                <a:lnTo>
                  <a:pt x="4486948" y="1864115"/>
                </a:lnTo>
                <a:lnTo>
                  <a:pt x="4500670" y="1886701"/>
                </a:lnTo>
                <a:lnTo>
                  <a:pt x="4525734" y="1938732"/>
                </a:lnTo>
                <a:lnTo>
                  <a:pt x="4566015" y="2016225"/>
                </a:lnTo>
                <a:lnTo>
                  <a:pt x="4584577" y="2060882"/>
                </a:lnTo>
                <a:lnTo>
                  <a:pt x="4601517" y="2096046"/>
                </a:lnTo>
                <a:lnTo>
                  <a:pt x="4618644" y="2142843"/>
                </a:lnTo>
                <a:lnTo>
                  <a:pt x="4644397" y="2204800"/>
                </a:lnTo>
                <a:lnTo>
                  <a:pt x="4664640" y="2268512"/>
                </a:lnTo>
                <a:lnTo>
                  <a:pt x="4682048" y="2316076"/>
                </a:lnTo>
                <a:lnTo>
                  <a:pt x="4691792" y="2353971"/>
                </a:lnTo>
                <a:lnTo>
                  <a:pt x="4706764" y="2401095"/>
                </a:lnTo>
                <a:lnTo>
                  <a:pt x="4726167" y="2487660"/>
                </a:lnTo>
                <a:lnTo>
                  <a:pt x="4741061" y="2545586"/>
                </a:lnTo>
                <a:lnTo>
                  <a:pt x="4745139" y="2572303"/>
                </a:lnTo>
                <a:lnTo>
                  <a:pt x="4752311" y="2604303"/>
                </a:lnTo>
                <a:lnTo>
                  <a:pt x="4768183" y="2723297"/>
                </a:lnTo>
                <a:lnTo>
                  <a:pt x="4777352" y="2783373"/>
                </a:lnTo>
                <a:lnTo>
                  <a:pt x="4778056" y="2797312"/>
                </a:lnTo>
                <a:lnTo>
                  <a:pt x="4780231" y="2813617"/>
                </a:lnTo>
                <a:cubicBezTo>
                  <a:pt x="4786510" y="2884317"/>
                  <a:pt x="4789716" y="2955900"/>
                  <a:pt x="4789716" y="3028232"/>
                </a:cubicBezTo>
                <a:lnTo>
                  <a:pt x="4789716" y="3028233"/>
                </a:lnTo>
                <a:lnTo>
                  <a:pt x="4789716" y="3028233"/>
                </a:lnTo>
                <a:cubicBezTo>
                  <a:pt x="4789716" y="3100565"/>
                  <a:pt x="4786510" y="3172148"/>
                  <a:pt x="4780231" y="3242848"/>
                </a:cubicBezTo>
                <a:lnTo>
                  <a:pt x="4778056" y="3259153"/>
                </a:lnTo>
                <a:lnTo>
                  <a:pt x="4777352" y="3273093"/>
                </a:lnTo>
                <a:lnTo>
                  <a:pt x="4768183" y="3333168"/>
                </a:lnTo>
                <a:lnTo>
                  <a:pt x="4752311" y="3452163"/>
                </a:lnTo>
                <a:lnTo>
                  <a:pt x="4745139" y="3484163"/>
                </a:lnTo>
                <a:lnTo>
                  <a:pt x="4741061" y="3510880"/>
                </a:lnTo>
                <a:lnTo>
                  <a:pt x="4726167" y="3568805"/>
                </a:lnTo>
                <a:lnTo>
                  <a:pt x="4706764" y="3655371"/>
                </a:lnTo>
                <a:lnTo>
                  <a:pt x="4691792" y="3702494"/>
                </a:lnTo>
                <a:lnTo>
                  <a:pt x="4682048" y="3740390"/>
                </a:lnTo>
                <a:lnTo>
                  <a:pt x="4664640" y="3787953"/>
                </a:lnTo>
                <a:lnTo>
                  <a:pt x="4644397" y="3851666"/>
                </a:lnTo>
                <a:lnTo>
                  <a:pt x="4618644" y="3913623"/>
                </a:lnTo>
                <a:lnTo>
                  <a:pt x="4601517" y="3960419"/>
                </a:lnTo>
                <a:lnTo>
                  <a:pt x="4584577" y="3995583"/>
                </a:lnTo>
                <a:lnTo>
                  <a:pt x="4566015" y="4040241"/>
                </a:lnTo>
                <a:lnTo>
                  <a:pt x="4525734" y="4117734"/>
                </a:lnTo>
                <a:lnTo>
                  <a:pt x="4500670" y="4169764"/>
                </a:lnTo>
                <a:lnTo>
                  <a:pt x="4486948" y="4192350"/>
                </a:lnTo>
                <a:lnTo>
                  <a:pt x="4472425" y="4220290"/>
                </a:lnTo>
                <a:lnTo>
                  <a:pt x="4410567" y="4318077"/>
                </a:lnTo>
                <a:lnTo>
                  <a:pt x="4380712" y="4367220"/>
                </a:lnTo>
                <a:lnTo>
                  <a:pt x="4372718" y="4377910"/>
                </a:lnTo>
                <a:lnTo>
                  <a:pt x="4364434" y="4391007"/>
                </a:lnTo>
                <a:cubicBezTo>
                  <a:pt x="4287818" y="4501528"/>
                  <a:pt x="4202139" y="4605290"/>
                  <a:pt x="4108472" y="4701218"/>
                </a:cubicBezTo>
                <a:lnTo>
                  <a:pt x="4097199" y="4711838"/>
                </a:lnTo>
                <a:lnTo>
                  <a:pt x="4088279" y="4721653"/>
                </a:lnTo>
                <a:lnTo>
                  <a:pt x="4045803" y="4760257"/>
                </a:lnTo>
                <a:lnTo>
                  <a:pt x="3962115" y="4839099"/>
                </a:lnTo>
                <a:lnTo>
                  <a:pt x="3937581" y="4858616"/>
                </a:lnTo>
                <a:lnTo>
                  <a:pt x="3918211" y="4876221"/>
                </a:lnTo>
                <a:lnTo>
                  <a:pt x="3872234" y="4910602"/>
                </a:lnTo>
                <a:lnTo>
                  <a:pt x="3804582" y="4964421"/>
                </a:lnTo>
                <a:lnTo>
                  <a:pt x="3764694" y="4991018"/>
                </a:lnTo>
                <a:lnTo>
                  <a:pt x="3733846" y="5014086"/>
                </a:lnTo>
                <a:lnTo>
                  <a:pt x="3691712" y="5039683"/>
                </a:lnTo>
                <a:lnTo>
                  <a:pt x="3636680" y="5076379"/>
                </a:lnTo>
                <a:lnTo>
                  <a:pt x="3578924" y="5108204"/>
                </a:lnTo>
                <a:lnTo>
                  <a:pt x="3536390" y="5134044"/>
                </a:lnTo>
                <a:lnTo>
                  <a:pt x="3501714" y="5150748"/>
                </a:lnTo>
                <a:lnTo>
                  <a:pt x="3459214" y="5174166"/>
                </a:lnTo>
                <a:lnTo>
                  <a:pt x="3379712" y="5209520"/>
                </a:lnTo>
                <a:lnTo>
                  <a:pt x="3327045" y="5234890"/>
                </a:lnTo>
                <a:lnTo>
                  <a:pt x="3302249" y="5243966"/>
                </a:lnTo>
                <a:lnTo>
                  <a:pt x="3272993" y="5256976"/>
                </a:lnTo>
                <a:lnTo>
                  <a:pt x="3162426" y="5295142"/>
                </a:lnTo>
                <a:lnTo>
                  <a:pt x="3107016" y="5315422"/>
                </a:lnTo>
                <a:lnTo>
                  <a:pt x="3093917" y="5318790"/>
                </a:lnTo>
                <a:lnTo>
                  <a:pt x="3078821" y="5324001"/>
                </a:lnTo>
                <a:cubicBezTo>
                  <a:pt x="3012862" y="5343623"/>
                  <a:pt x="2945712" y="5360479"/>
                  <a:pt x="2877506" y="5374436"/>
                </a:cubicBezTo>
                <a:lnTo>
                  <a:pt x="2781978" y="5389015"/>
                </a:lnTo>
                <a:lnTo>
                  <a:pt x="2394857" y="6056465"/>
                </a:lnTo>
                <a:lnTo>
                  <a:pt x="2007736" y="5389015"/>
                </a:lnTo>
                <a:lnTo>
                  <a:pt x="1912210" y="5374436"/>
                </a:lnTo>
                <a:cubicBezTo>
                  <a:pt x="1844004" y="5360479"/>
                  <a:pt x="1776854" y="5343623"/>
                  <a:pt x="1710895" y="5324001"/>
                </a:cubicBezTo>
                <a:lnTo>
                  <a:pt x="1695799" y="5318790"/>
                </a:lnTo>
                <a:lnTo>
                  <a:pt x="1682700" y="5315422"/>
                </a:lnTo>
                <a:lnTo>
                  <a:pt x="1627291" y="5295142"/>
                </a:lnTo>
                <a:lnTo>
                  <a:pt x="1516724" y="5256976"/>
                </a:lnTo>
                <a:lnTo>
                  <a:pt x="1487468" y="5243966"/>
                </a:lnTo>
                <a:lnTo>
                  <a:pt x="1462671" y="5234890"/>
                </a:lnTo>
                <a:lnTo>
                  <a:pt x="1410004" y="5209519"/>
                </a:lnTo>
                <a:lnTo>
                  <a:pt x="1330502" y="5174166"/>
                </a:lnTo>
                <a:lnTo>
                  <a:pt x="1288003" y="5150748"/>
                </a:lnTo>
                <a:lnTo>
                  <a:pt x="1253326" y="5134044"/>
                </a:lnTo>
                <a:lnTo>
                  <a:pt x="1210792" y="5108204"/>
                </a:lnTo>
                <a:lnTo>
                  <a:pt x="1153037" y="5076379"/>
                </a:lnTo>
                <a:lnTo>
                  <a:pt x="1098004" y="5039683"/>
                </a:lnTo>
                <a:lnTo>
                  <a:pt x="1055870" y="5014086"/>
                </a:lnTo>
                <a:lnTo>
                  <a:pt x="1025023" y="4991019"/>
                </a:lnTo>
                <a:lnTo>
                  <a:pt x="985135" y="4964421"/>
                </a:lnTo>
                <a:lnTo>
                  <a:pt x="917482" y="4910601"/>
                </a:lnTo>
                <a:lnTo>
                  <a:pt x="871506" y="4876221"/>
                </a:lnTo>
                <a:lnTo>
                  <a:pt x="852135" y="4858616"/>
                </a:lnTo>
                <a:lnTo>
                  <a:pt x="827602" y="4839099"/>
                </a:lnTo>
                <a:lnTo>
                  <a:pt x="743913" y="4760257"/>
                </a:lnTo>
                <a:lnTo>
                  <a:pt x="701438" y="4721653"/>
                </a:lnTo>
                <a:lnTo>
                  <a:pt x="692517" y="4711838"/>
                </a:lnTo>
                <a:lnTo>
                  <a:pt x="681244" y="4701218"/>
                </a:lnTo>
                <a:cubicBezTo>
                  <a:pt x="587577" y="4605290"/>
                  <a:pt x="501898" y="4501528"/>
                  <a:pt x="425283" y="4391007"/>
                </a:cubicBezTo>
                <a:lnTo>
                  <a:pt x="416998" y="4377910"/>
                </a:lnTo>
                <a:lnTo>
                  <a:pt x="409004" y="4367220"/>
                </a:lnTo>
                <a:lnTo>
                  <a:pt x="379149" y="4318077"/>
                </a:lnTo>
                <a:lnTo>
                  <a:pt x="317291" y="4220290"/>
                </a:lnTo>
                <a:lnTo>
                  <a:pt x="302768" y="4192351"/>
                </a:lnTo>
                <a:lnTo>
                  <a:pt x="289046" y="4169764"/>
                </a:lnTo>
                <a:lnTo>
                  <a:pt x="263982" y="4117733"/>
                </a:lnTo>
                <a:lnTo>
                  <a:pt x="223701" y="4040241"/>
                </a:lnTo>
                <a:lnTo>
                  <a:pt x="205139" y="3995583"/>
                </a:lnTo>
                <a:lnTo>
                  <a:pt x="188200" y="3960419"/>
                </a:lnTo>
                <a:lnTo>
                  <a:pt x="171073" y="3913624"/>
                </a:lnTo>
                <a:lnTo>
                  <a:pt x="145319" y="3851666"/>
                </a:lnTo>
                <a:lnTo>
                  <a:pt x="125076" y="3787952"/>
                </a:lnTo>
                <a:lnTo>
                  <a:pt x="107668" y="3740390"/>
                </a:lnTo>
                <a:lnTo>
                  <a:pt x="97924" y="3702495"/>
                </a:lnTo>
                <a:lnTo>
                  <a:pt x="82952" y="3655371"/>
                </a:lnTo>
                <a:lnTo>
                  <a:pt x="63549" y="3568805"/>
                </a:lnTo>
                <a:lnTo>
                  <a:pt x="48655" y="3510880"/>
                </a:lnTo>
                <a:lnTo>
                  <a:pt x="44578" y="3484163"/>
                </a:lnTo>
                <a:lnTo>
                  <a:pt x="37405" y="3452163"/>
                </a:lnTo>
                <a:lnTo>
                  <a:pt x="21533" y="3333168"/>
                </a:lnTo>
                <a:lnTo>
                  <a:pt x="12365" y="3273093"/>
                </a:lnTo>
                <a:lnTo>
                  <a:pt x="11661" y="3259153"/>
                </a:lnTo>
                <a:lnTo>
                  <a:pt x="9486" y="3242848"/>
                </a:lnTo>
                <a:cubicBezTo>
                  <a:pt x="3207" y="3172148"/>
                  <a:pt x="0" y="3100565"/>
                  <a:pt x="0" y="3028233"/>
                </a:cubicBezTo>
                <a:close/>
              </a:path>
            </a:pathLst>
          </a:cu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91427" y="1324427"/>
            <a:ext cx="4209144" cy="420914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1429" y="1574801"/>
            <a:ext cx="4209142" cy="3708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Conclusion Slide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lumMod val="95000"/>
              <a:lumOff val="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95904" y="-2"/>
            <a:ext cx="4882496" cy="6059001"/>
            <a:chOff x="4016677" y="-1"/>
            <a:chExt cx="4158642" cy="5160724"/>
          </a:xfrm>
        </p:grpSpPr>
        <p:sp>
          <p:nvSpPr>
            <p:cNvPr id="11" name="Freeform 10"/>
            <p:cNvSpPr/>
            <p:nvPr/>
          </p:nvSpPr>
          <p:spPr>
            <a:xfrm>
              <a:off x="4016677" y="-1"/>
              <a:ext cx="4158642" cy="5160724"/>
            </a:xfrm>
            <a:custGeom>
              <a:avLst/>
              <a:gdLst>
                <a:gd name="connsiteX0" fmla="*/ 1 w 4158642"/>
                <a:gd name="connsiteY0" fmla="*/ 0 h 5160724"/>
                <a:gd name="connsiteX1" fmla="*/ 4158642 w 4158642"/>
                <a:gd name="connsiteY1" fmla="*/ 0 h 5160724"/>
                <a:gd name="connsiteX2" fmla="*/ 4158642 w 4158642"/>
                <a:gd name="connsiteY2" fmla="*/ 3081403 h 5160724"/>
                <a:gd name="connsiteX3" fmla="*/ 2079321 w 4158642"/>
                <a:gd name="connsiteY3" fmla="*/ 5160724 h 5160724"/>
                <a:gd name="connsiteX4" fmla="*/ 0 w 4158642"/>
                <a:gd name="connsiteY4" fmla="*/ 3081403 h 5160724"/>
                <a:gd name="connsiteX5" fmla="*/ 1 w 4158642"/>
                <a:gd name="connsiteY5" fmla="*/ 3081384 h 516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58642" h="5160724">
                  <a:moveTo>
                    <a:pt x="1" y="0"/>
                  </a:moveTo>
                  <a:lnTo>
                    <a:pt x="4158642" y="0"/>
                  </a:lnTo>
                  <a:lnTo>
                    <a:pt x="4158642" y="3081403"/>
                  </a:lnTo>
                  <a:cubicBezTo>
                    <a:pt x="4158642" y="4229780"/>
                    <a:pt x="3227698" y="5160724"/>
                    <a:pt x="2079321" y="5160724"/>
                  </a:cubicBezTo>
                  <a:cubicBezTo>
                    <a:pt x="930944" y="5160724"/>
                    <a:pt x="0" y="4229780"/>
                    <a:pt x="0" y="3081403"/>
                  </a:cubicBezTo>
                  <a:lnTo>
                    <a:pt x="1" y="3081384"/>
                  </a:lnTo>
                  <a:close/>
                </a:path>
              </a:pathLst>
            </a:custGeom>
            <a:solidFill>
              <a:srgbClr val="92D050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267201" y="1252604"/>
              <a:ext cx="3657598" cy="365759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6023" y="2002972"/>
            <a:ext cx="3182258" cy="3183354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Contact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26112" y="1620384"/>
            <a:ext cx="4879975" cy="76517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92D050"/>
                </a:solidFill>
              </a:rPr>
              <a:t>Name</a:t>
            </a:r>
            <a:endParaRPr lang="en-US" sz="3600" dirty="0">
              <a:solidFill>
                <a:srgbClr val="92D05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726112" y="2996057"/>
            <a:ext cx="4879975" cy="76517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92D050"/>
                </a:solidFill>
              </a:rPr>
              <a:t>Email</a:t>
            </a:r>
            <a:endParaRPr lang="en-US" sz="3600" dirty="0">
              <a:solidFill>
                <a:srgbClr val="92D05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726112" y="4371730"/>
            <a:ext cx="4879975" cy="76517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92D050"/>
                </a:solidFill>
              </a:rPr>
              <a:t>Socia</a:t>
            </a:r>
            <a:r>
              <a:rPr lang="en-US" sz="3600" dirty="0" smtClean="0">
                <a:solidFill>
                  <a:srgbClr val="92D050"/>
                </a:solidFill>
              </a:rPr>
              <a:t>l Address</a:t>
            </a:r>
            <a:endParaRPr lang="en-US" sz="3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917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466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Ubuntu"/>
        <a:ea typeface=""/>
        <a:cs typeface=""/>
      </a:majorFont>
      <a:minorFont>
        <a:latin typeface="Neris Th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12</Words>
  <Application>Microsoft Office PowerPoint</Application>
  <PresentationFormat>Widescreen</PresentationFormat>
  <Paragraphs>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Neris Thin</vt:lpstr>
      <vt:lpstr>Ubuntu</vt:lpstr>
      <vt:lpstr>Office Theme</vt:lpstr>
      <vt:lpstr>Introduce Speaker Template</vt:lpstr>
      <vt:lpstr>Starting Slide</vt:lpstr>
      <vt:lpstr>PowerPoint Presentation</vt:lpstr>
      <vt:lpstr>PowerPoint Presentation</vt:lpstr>
      <vt:lpstr>PowerPoint Presentation</vt:lpstr>
      <vt:lpstr>PowerPoint Presentation</vt:lpstr>
      <vt:lpstr>Conclusion Slide</vt:lpstr>
      <vt:lpstr>Contact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Haroun</dc:creator>
  <cp:lastModifiedBy>Acer</cp:lastModifiedBy>
  <cp:revision>27</cp:revision>
  <dcterms:created xsi:type="dcterms:W3CDTF">2017-04-22T09:07:09Z</dcterms:created>
  <dcterms:modified xsi:type="dcterms:W3CDTF">2017-04-26T12:15:57Z</dcterms:modified>
  <cp:contentStatus/>
</cp:coreProperties>
</file>