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65" r:id="rId5"/>
    <p:sldId id="266" r:id="rId6"/>
    <p:sldId id="267" r:id="rId7"/>
    <p:sldId id="262" r:id="rId8"/>
    <p:sldId id="268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DC5C"/>
    <a:srgbClr val="F6F6F6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2" autoAdjust="0"/>
    <p:restoredTop sz="94660"/>
  </p:normalViewPr>
  <p:slideViewPr>
    <p:cSldViewPr snapToGrid="0">
      <p:cViewPr>
        <p:scale>
          <a:sx n="53" d="100"/>
          <a:sy n="53" d="100"/>
        </p:scale>
        <p:origin x="4824" y="2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0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65313"/>
            <a:ext cx="10515600" cy="2670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Quote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041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050925" y="2187575"/>
            <a:ext cx="4879975" cy="7651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Content Topic 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050925" y="3067049"/>
            <a:ext cx="4879975" cy="7651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Content Topic 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1050925" y="3946524"/>
            <a:ext cx="4879975" cy="765175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 smtClean="0"/>
              <a:t>Content Topic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337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76621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Content Topic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58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08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3A71-A7B1-4209-AEFB-05BAA662FA3A}" type="datetimeFigureOut">
              <a:rPr lang="en-US" smtClean="0"/>
              <a:t>4/27/17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978B1-D370-4F0C-AF08-D12C2B6FD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1" r:id="rId3"/>
    <p:sldLayoutId id="2147483650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10808214" y="5829300"/>
            <a:ext cx="2057400" cy="2057400"/>
            <a:chOff x="7379793" y="2228669"/>
            <a:chExt cx="2057400" cy="2057400"/>
          </a:xfrm>
        </p:grpSpPr>
        <p:sp>
          <p:nvSpPr>
            <p:cNvPr id="12" name="Rectangle 11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459401" y="2717800"/>
            <a:ext cx="3261360" cy="1422400"/>
          </a:xfrm>
        </p:spPr>
        <p:txBody>
          <a:bodyPr>
            <a:noAutofit/>
          </a:bodyPr>
          <a:lstStyle/>
          <a:p>
            <a:pPr algn="l"/>
            <a:r>
              <a:rPr lang="en-US" sz="5400" dirty="0" smtClean="0">
                <a:solidFill>
                  <a:srgbClr val="CEDC5C"/>
                </a:solidFill>
              </a:rPr>
              <a:t>Panel</a:t>
            </a:r>
            <a:br>
              <a:rPr lang="en-US" sz="5400" dirty="0" smtClean="0">
                <a:solidFill>
                  <a:srgbClr val="CEDC5C"/>
                </a:solidFill>
              </a:rPr>
            </a:br>
            <a:r>
              <a:rPr lang="en-US" sz="5400" dirty="0" smtClean="0">
                <a:solidFill>
                  <a:srgbClr val="CEDC5C"/>
                </a:solidFill>
              </a:rPr>
              <a:t>Template</a:t>
            </a:r>
            <a:endParaRPr lang="en-US" sz="5400" dirty="0">
              <a:solidFill>
                <a:srgbClr val="CEDC5C"/>
              </a:solidFill>
            </a:endParaRPr>
          </a:p>
        </p:txBody>
      </p:sp>
      <p:sp>
        <p:nvSpPr>
          <p:cNvPr id="6" name="Isosceles Triangle 5"/>
          <p:cNvSpPr/>
          <p:nvPr/>
        </p:nvSpPr>
        <p:spPr>
          <a:xfrm rot="16200000">
            <a:off x="9286013" y="2476500"/>
            <a:ext cx="3906973" cy="1905000"/>
          </a:xfrm>
          <a:prstGeom prst="triangle">
            <a:avLst/>
          </a:prstGeom>
          <a:solidFill>
            <a:srgbClr val="2C2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8926214">
            <a:off x="11507522" y="1091481"/>
            <a:ext cx="235080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18926214">
            <a:off x="11312460" y="2497362"/>
            <a:ext cx="235080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8926214">
            <a:off x="11428267" y="1851168"/>
            <a:ext cx="235080" cy="3245034"/>
          </a:xfrm>
          <a:prstGeom prst="rect">
            <a:avLst/>
          </a:prstGeom>
          <a:solidFill>
            <a:srgbClr val="2C2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11573271" y="734944"/>
            <a:ext cx="2057400" cy="2057400"/>
            <a:chOff x="7379793" y="2228669"/>
            <a:chExt cx="2057400" cy="2057400"/>
          </a:xfrm>
        </p:grpSpPr>
        <p:sp>
          <p:nvSpPr>
            <p:cNvPr id="20" name="Rectangle 19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1382038" y="3383195"/>
            <a:ext cx="892798" cy="9161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09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7556" y="84291"/>
            <a:ext cx="3474720" cy="82895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EDC5C"/>
                </a:solidFill>
              </a:rPr>
              <a:t>Starting Slide</a:t>
            </a:r>
            <a:endParaRPr lang="en-US" dirty="0">
              <a:solidFill>
                <a:srgbClr val="CEDC5C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211661" y="3076873"/>
            <a:ext cx="5196840" cy="204803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i="1" dirty="0" smtClean="0">
                <a:solidFill>
                  <a:srgbClr val="CEDC5C"/>
                </a:solidFill>
              </a:rPr>
              <a:t>Quote</a:t>
            </a:r>
            <a:endParaRPr lang="en-US" sz="4400" i="1" dirty="0">
              <a:solidFill>
                <a:srgbClr val="CEDC5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8211120">
            <a:off x="11031044" y="3285171"/>
            <a:ext cx="235999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20918080">
            <a:off x="10992601" y="1876730"/>
            <a:ext cx="2057400" cy="2057400"/>
            <a:chOff x="7379793" y="2228669"/>
            <a:chExt cx="2057400" cy="2057400"/>
          </a:xfrm>
        </p:grpSpPr>
        <p:sp>
          <p:nvSpPr>
            <p:cNvPr id="8" name="Rectangle 7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 rot="18211120">
            <a:off x="11262056" y="2912971"/>
            <a:ext cx="235999" cy="3245034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84758" y="498767"/>
            <a:ext cx="892798" cy="91610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 rot="18211120">
            <a:off x="13098760" y="2850571"/>
            <a:ext cx="235999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7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53412" y="919354"/>
            <a:ext cx="4682796" cy="910616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rgbClr val="2C2C2C"/>
                </a:solidFill>
              </a:rPr>
              <a:t>Content Outline</a:t>
            </a:r>
            <a:endParaRPr lang="en-US" dirty="0">
              <a:solidFill>
                <a:srgbClr val="2C2C2C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59800" y="2481294"/>
            <a:ext cx="5832464" cy="610543"/>
          </a:xfrm>
        </p:spPr>
        <p:txBody>
          <a:bodyPr>
            <a:noAutofit/>
          </a:bodyPr>
          <a:lstStyle/>
          <a:p>
            <a:r>
              <a:rPr lang="en-US" sz="4400" dirty="0"/>
              <a:t>C</a:t>
            </a:r>
            <a:r>
              <a:rPr lang="en-US" sz="4400" dirty="0" smtClean="0"/>
              <a:t>ontent topic 1</a:t>
            </a:r>
            <a:endParaRPr lang="en-US" sz="4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5359800" y="3672145"/>
            <a:ext cx="5832464" cy="610543"/>
          </a:xfrm>
        </p:spPr>
        <p:txBody>
          <a:bodyPr>
            <a:noAutofit/>
          </a:bodyPr>
          <a:lstStyle/>
          <a:p>
            <a:r>
              <a:rPr lang="en-US" sz="4400" dirty="0"/>
              <a:t>Content </a:t>
            </a:r>
            <a:r>
              <a:rPr lang="en-US" sz="4400" dirty="0" smtClean="0"/>
              <a:t>topic 2</a:t>
            </a:r>
            <a:endParaRPr lang="en-US" sz="44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5359800" y="4881282"/>
            <a:ext cx="5832464" cy="610543"/>
          </a:xfrm>
        </p:spPr>
        <p:txBody>
          <a:bodyPr>
            <a:noAutofit/>
          </a:bodyPr>
          <a:lstStyle/>
          <a:p>
            <a:r>
              <a:rPr lang="en-US" sz="4400" dirty="0"/>
              <a:t>Content </a:t>
            </a:r>
            <a:r>
              <a:rPr lang="en-US" sz="4400" dirty="0" smtClean="0"/>
              <a:t>topic 3</a:t>
            </a:r>
            <a:endParaRPr lang="en-US" sz="4400" dirty="0"/>
          </a:p>
        </p:txBody>
      </p:sp>
      <p:sp>
        <p:nvSpPr>
          <p:cNvPr id="8" name="Isosceles Triangle 7"/>
          <p:cNvSpPr/>
          <p:nvPr/>
        </p:nvSpPr>
        <p:spPr>
          <a:xfrm rot="10800000">
            <a:off x="9429281" y="-326027"/>
            <a:ext cx="3906973" cy="1905000"/>
          </a:xfrm>
          <a:prstGeom prst="triangle">
            <a:avLst/>
          </a:prstGeom>
          <a:solidFill>
            <a:srgbClr val="2C2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382767" y="1158875"/>
            <a:ext cx="2057400" cy="2057400"/>
            <a:chOff x="7379793" y="2228669"/>
            <a:chExt cx="2057400" cy="2057400"/>
          </a:xfrm>
        </p:grpSpPr>
        <p:sp>
          <p:nvSpPr>
            <p:cNvPr id="11" name="Rectangle 10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 rot="18926214">
            <a:off x="11872394" y="-982014"/>
            <a:ext cx="235080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8926214">
            <a:off x="466776" y="4663470"/>
            <a:ext cx="235080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926214">
            <a:off x="213616" y="5022481"/>
            <a:ext cx="235080" cy="3245034"/>
          </a:xfrm>
          <a:prstGeom prst="rect">
            <a:avLst/>
          </a:prstGeom>
          <a:solidFill>
            <a:srgbClr val="2C2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19" name="Rectangle 18"/>
          <p:cNvSpPr/>
          <p:nvPr/>
        </p:nvSpPr>
        <p:spPr>
          <a:xfrm rot="18902328">
            <a:off x="1928251" y="2603930"/>
            <a:ext cx="587524" cy="587524"/>
          </a:xfrm>
          <a:prstGeom prst="rect">
            <a:avLst/>
          </a:prstGeom>
          <a:noFill/>
          <a:ln w="25400">
            <a:solidFill>
              <a:srgbClr val="2C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 rot="18902328">
            <a:off x="1928250" y="3793826"/>
            <a:ext cx="587524" cy="587524"/>
          </a:xfrm>
          <a:prstGeom prst="rect">
            <a:avLst/>
          </a:prstGeom>
          <a:noFill/>
          <a:ln w="25400">
            <a:solidFill>
              <a:srgbClr val="2C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 rot="18902328">
            <a:off x="1928251" y="4983722"/>
            <a:ext cx="587524" cy="587524"/>
          </a:xfrm>
          <a:prstGeom prst="rect">
            <a:avLst/>
          </a:prstGeom>
          <a:noFill/>
          <a:ln w="25400">
            <a:solidFill>
              <a:srgbClr val="2C2C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" name="Straight Connector 2"/>
          <p:cNvCxnSpPr>
            <a:stCxn id="5" idx="1"/>
          </p:cNvCxnSpPr>
          <p:nvPr/>
        </p:nvCxnSpPr>
        <p:spPr>
          <a:xfrm flipH="1">
            <a:off x="2735004" y="2786566"/>
            <a:ext cx="2624796" cy="110171"/>
          </a:xfrm>
          <a:prstGeom prst="line">
            <a:avLst/>
          </a:prstGeom>
          <a:ln w="63500">
            <a:solidFill>
              <a:srgbClr val="CEDC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6" idx="1"/>
          </p:cNvCxnSpPr>
          <p:nvPr/>
        </p:nvCxnSpPr>
        <p:spPr>
          <a:xfrm flipH="1">
            <a:off x="2735004" y="3977417"/>
            <a:ext cx="2624796" cy="110171"/>
          </a:xfrm>
          <a:prstGeom prst="line">
            <a:avLst/>
          </a:prstGeom>
          <a:ln w="63500">
            <a:solidFill>
              <a:srgbClr val="CEDC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7" idx="1"/>
          </p:cNvCxnSpPr>
          <p:nvPr/>
        </p:nvCxnSpPr>
        <p:spPr>
          <a:xfrm flipH="1">
            <a:off x="2735004" y="5186554"/>
            <a:ext cx="2624796" cy="82264"/>
          </a:xfrm>
          <a:prstGeom prst="line">
            <a:avLst/>
          </a:prstGeom>
          <a:ln w="63500">
            <a:solidFill>
              <a:srgbClr val="CEDC5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2091207" y="2677440"/>
            <a:ext cx="2616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057544" y="3870410"/>
            <a:ext cx="3289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smtClean="0"/>
              <a:t>2</a:t>
            </a:r>
            <a:endParaRPr lang="en-US" sz="2000" dirty="0"/>
          </a:p>
        </p:txBody>
      </p:sp>
      <p:sp>
        <p:nvSpPr>
          <p:cNvPr id="35" name="Rectangle 34"/>
          <p:cNvSpPr/>
          <p:nvPr/>
        </p:nvSpPr>
        <p:spPr>
          <a:xfrm>
            <a:off x="2059146" y="5077428"/>
            <a:ext cx="325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1836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8211120">
            <a:off x="11031044" y="3285171"/>
            <a:ext cx="235999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20918080">
            <a:off x="696458" y="-900683"/>
            <a:ext cx="2057400" cy="2057400"/>
            <a:chOff x="7379793" y="2228669"/>
            <a:chExt cx="2057400" cy="2057400"/>
          </a:xfrm>
        </p:grpSpPr>
        <p:sp>
          <p:nvSpPr>
            <p:cNvPr id="8" name="Rectangle 7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 rot="18211120">
            <a:off x="11262056" y="2912971"/>
            <a:ext cx="235999" cy="3245034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34384" y="2944658"/>
            <a:ext cx="4523232" cy="968686"/>
          </a:xfrm>
        </p:spPr>
        <p:txBody>
          <a:bodyPr/>
          <a:lstStyle/>
          <a:p>
            <a:r>
              <a:rPr lang="en-US" dirty="0" smtClean="0">
                <a:solidFill>
                  <a:srgbClr val="CEDC5C"/>
                </a:solidFill>
              </a:rPr>
              <a:t>Content topic 1</a:t>
            </a:r>
            <a:endParaRPr lang="en-US" dirty="0">
              <a:solidFill>
                <a:srgbClr val="CEDC5C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20918080">
            <a:off x="11145001" y="2029130"/>
            <a:ext cx="2057400" cy="2057400"/>
            <a:chOff x="7379793" y="2228669"/>
            <a:chExt cx="2057400" cy="2057400"/>
          </a:xfrm>
        </p:grpSpPr>
        <p:sp>
          <p:nvSpPr>
            <p:cNvPr id="19" name="Rectangle 18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 rot="18211120">
            <a:off x="13098760" y="2850571"/>
            <a:ext cx="235999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2018038">
            <a:off x="77280" y="-245288"/>
            <a:ext cx="226616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18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8211120">
            <a:off x="11031044" y="3285171"/>
            <a:ext cx="235999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20918080">
            <a:off x="696458" y="-900683"/>
            <a:ext cx="2057400" cy="2057400"/>
            <a:chOff x="7379793" y="2228669"/>
            <a:chExt cx="2057400" cy="2057400"/>
          </a:xfrm>
        </p:grpSpPr>
        <p:sp>
          <p:nvSpPr>
            <p:cNvPr id="8" name="Rectangle 7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 rot="18211120">
            <a:off x="11262056" y="2912971"/>
            <a:ext cx="235999" cy="3245034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34384" y="2944658"/>
            <a:ext cx="4523232" cy="968686"/>
          </a:xfrm>
        </p:spPr>
        <p:txBody>
          <a:bodyPr/>
          <a:lstStyle/>
          <a:p>
            <a:r>
              <a:rPr lang="en-US" dirty="0" smtClean="0">
                <a:solidFill>
                  <a:srgbClr val="CEDC5C"/>
                </a:solidFill>
              </a:rPr>
              <a:t>Content topic 2</a:t>
            </a:r>
            <a:endParaRPr lang="en-US" dirty="0">
              <a:solidFill>
                <a:srgbClr val="CEDC5C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20918080">
            <a:off x="11145001" y="2029130"/>
            <a:ext cx="2057400" cy="2057400"/>
            <a:chOff x="7379793" y="2228669"/>
            <a:chExt cx="2057400" cy="2057400"/>
          </a:xfrm>
        </p:grpSpPr>
        <p:sp>
          <p:nvSpPr>
            <p:cNvPr id="19" name="Rectangle 18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 rot="18211120">
            <a:off x="13098760" y="2850571"/>
            <a:ext cx="235999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2018038">
            <a:off x="77280" y="-245288"/>
            <a:ext cx="226616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5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2C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18211120">
            <a:off x="11031044" y="3285171"/>
            <a:ext cx="235999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 rot="20918080">
            <a:off x="696458" y="-900683"/>
            <a:ext cx="2057400" cy="2057400"/>
            <a:chOff x="7379793" y="2228669"/>
            <a:chExt cx="2057400" cy="2057400"/>
          </a:xfrm>
        </p:grpSpPr>
        <p:sp>
          <p:nvSpPr>
            <p:cNvPr id="8" name="Rectangle 7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/>
        </p:nvSpPr>
        <p:spPr>
          <a:xfrm rot="18211120">
            <a:off x="11262056" y="2912971"/>
            <a:ext cx="235999" cy="3245034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34384" y="2944658"/>
            <a:ext cx="4523232" cy="968686"/>
          </a:xfrm>
        </p:spPr>
        <p:txBody>
          <a:bodyPr/>
          <a:lstStyle/>
          <a:p>
            <a:r>
              <a:rPr lang="en-US" dirty="0" smtClean="0">
                <a:solidFill>
                  <a:srgbClr val="CEDC5C"/>
                </a:solidFill>
              </a:rPr>
              <a:t>Content topic 3</a:t>
            </a:r>
            <a:endParaRPr lang="en-US" dirty="0">
              <a:solidFill>
                <a:srgbClr val="CEDC5C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 rot="20918080">
            <a:off x="11145001" y="2029130"/>
            <a:ext cx="2057400" cy="2057400"/>
            <a:chOff x="7379793" y="2228669"/>
            <a:chExt cx="2057400" cy="2057400"/>
          </a:xfrm>
        </p:grpSpPr>
        <p:sp>
          <p:nvSpPr>
            <p:cNvPr id="19" name="Rectangle 18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 rot="18211120">
            <a:off x="13098760" y="2850571"/>
            <a:ext cx="235999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 rot="2018038">
            <a:off x="77280" y="-245288"/>
            <a:ext cx="226616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015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grayscl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0064" y="4635528"/>
            <a:ext cx="5071872" cy="859536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CEDC5C"/>
                </a:solidFill>
              </a:rPr>
              <a:t>Conclusion </a:t>
            </a:r>
            <a:r>
              <a:rPr lang="en-US" sz="4800" dirty="0" smtClean="0">
                <a:solidFill>
                  <a:srgbClr val="CEDC5C"/>
                </a:solidFill>
              </a:rPr>
              <a:t>Slide</a:t>
            </a:r>
            <a:endParaRPr lang="en-US" sz="4800" dirty="0">
              <a:solidFill>
                <a:srgbClr val="CEDC5C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253734" y="6304788"/>
            <a:ext cx="2057400" cy="2057400"/>
            <a:chOff x="7379793" y="2228669"/>
            <a:chExt cx="2057400" cy="2057400"/>
          </a:xfrm>
        </p:grpSpPr>
        <p:sp>
          <p:nvSpPr>
            <p:cNvPr id="5" name="Rectangle 4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Isosceles Triangle 10"/>
          <p:cNvSpPr/>
          <p:nvPr/>
        </p:nvSpPr>
        <p:spPr>
          <a:xfrm rot="16200000">
            <a:off x="9842182" y="5043985"/>
            <a:ext cx="3906973" cy="1905000"/>
          </a:xfrm>
          <a:prstGeom prst="triangle">
            <a:avLst/>
          </a:prstGeom>
          <a:solidFill>
            <a:srgbClr val="2C2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685414">
            <a:off x="11870778" y="4921538"/>
            <a:ext cx="241601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 rot="10800000">
            <a:off x="710897" y="-808702"/>
            <a:ext cx="2057400" cy="2057400"/>
            <a:chOff x="7379793" y="2228669"/>
            <a:chExt cx="2057400" cy="2057400"/>
          </a:xfrm>
        </p:grpSpPr>
        <p:sp>
          <p:nvSpPr>
            <p:cNvPr id="14" name="Rectangle 13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Isosceles Triangle 19"/>
          <p:cNvSpPr/>
          <p:nvPr/>
        </p:nvSpPr>
        <p:spPr>
          <a:xfrm rot="5400000">
            <a:off x="-1727124" y="604501"/>
            <a:ext cx="3906973" cy="1905000"/>
          </a:xfrm>
          <a:prstGeom prst="triangle">
            <a:avLst/>
          </a:prstGeom>
          <a:solidFill>
            <a:srgbClr val="2C2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 rot="13485414">
            <a:off x="-177228" y="-262301"/>
            <a:ext cx="241601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93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688175" y="1745412"/>
            <a:ext cx="4241536" cy="88432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Contact Details</a:t>
            </a:r>
            <a:endParaRPr lang="en-US" dirty="0"/>
          </a:p>
        </p:txBody>
      </p:sp>
      <p:sp>
        <p:nvSpPr>
          <p:cNvPr id="8" name="Isosceles Triangle 7"/>
          <p:cNvSpPr/>
          <p:nvPr/>
        </p:nvSpPr>
        <p:spPr>
          <a:xfrm rot="10800000">
            <a:off x="9429281" y="-326027"/>
            <a:ext cx="3906973" cy="1905000"/>
          </a:xfrm>
          <a:prstGeom prst="triangle">
            <a:avLst/>
          </a:prstGeom>
          <a:solidFill>
            <a:srgbClr val="2C2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1382767" y="1158875"/>
            <a:ext cx="2057400" cy="2057400"/>
            <a:chOff x="7379793" y="2228669"/>
            <a:chExt cx="2057400" cy="2057400"/>
          </a:xfrm>
        </p:grpSpPr>
        <p:sp>
          <p:nvSpPr>
            <p:cNvPr id="11" name="Rectangle 10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2C2C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ectangle 8"/>
          <p:cNvSpPr/>
          <p:nvPr/>
        </p:nvSpPr>
        <p:spPr>
          <a:xfrm rot="18926214">
            <a:off x="11872394" y="-982014"/>
            <a:ext cx="235080" cy="324503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101653" y="3146547"/>
            <a:ext cx="3272935" cy="520464"/>
          </a:xfrm>
        </p:spPr>
        <p:txBody>
          <a:bodyPr>
            <a:normAutofit/>
          </a:bodyPr>
          <a:lstStyle/>
          <a:p>
            <a:r>
              <a:rPr lang="en-US" dirty="0" smtClean="0"/>
              <a:t>Your Name</a:t>
            </a:r>
            <a:endParaRPr lang="en-US" dirty="0"/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4"/>
          </p:nvPr>
        </p:nvSpPr>
        <p:spPr>
          <a:xfrm>
            <a:off x="4101653" y="4019547"/>
            <a:ext cx="7888281" cy="790613"/>
          </a:xfrm>
        </p:spPr>
        <p:txBody>
          <a:bodyPr>
            <a:noAutofit/>
          </a:bodyPr>
          <a:lstStyle/>
          <a:p>
            <a:r>
              <a:rPr lang="en-US" dirty="0" smtClean="0"/>
              <a:t>Your Email Address &amp; Optional Social Media Details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4101653" y="4905496"/>
            <a:ext cx="5707056" cy="479172"/>
          </a:xfrm>
        </p:spPr>
        <p:txBody>
          <a:bodyPr>
            <a:normAutofit/>
          </a:bodyPr>
          <a:lstStyle/>
          <a:p>
            <a:r>
              <a:rPr lang="en-US" dirty="0" smtClean="0"/>
              <a:t>Your Phone Number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3700329" cy="6858000"/>
          </a:xfrm>
          <a:prstGeom prst="rect">
            <a:avLst/>
          </a:prstGeom>
          <a:solidFill>
            <a:srgbClr val="2C2C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18926214">
            <a:off x="875723" y="-384479"/>
            <a:ext cx="210768" cy="3926905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926214">
            <a:off x="622563" y="-25468"/>
            <a:ext cx="210768" cy="3926905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grpSp>
        <p:nvGrpSpPr>
          <p:cNvPr id="31" name="Group 30"/>
          <p:cNvGrpSpPr/>
          <p:nvPr/>
        </p:nvGrpSpPr>
        <p:grpSpPr>
          <a:xfrm>
            <a:off x="-1008491" y="2746841"/>
            <a:ext cx="2057400" cy="2057400"/>
            <a:chOff x="7379793" y="2228669"/>
            <a:chExt cx="2057400" cy="2057400"/>
          </a:xfrm>
        </p:grpSpPr>
        <p:sp>
          <p:nvSpPr>
            <p:cNvPr id="33" name="Rectangle 32"/>
            <p:cNvSpPr/>
            <p:nvPr/>
          </p:nvSpPr>
          <p:spPr>
            <a:xfrm rot="18902328">
              <a:off x="7379793" y="2228669"/>
              <a:ext cx="2057400" cy="205740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18902328">
              <a:off x="7546387" y="2395262"/>
              <a:ext cx="1724214" cy="172421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18902328">
              <a:off x="7739686" y="2592805"/>
              <a:ext cx="1329130" cy="1329130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 rot="18902328">
              <a:off x="7929334" y="2782451"/>
              <a:ext cx="949834" cy="94983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18902328">
              <a:off x="8108641" y="2968545"/>
              <a:ext cx="587524" cy="587524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 rot="18902328">
              <a:off x="8273237" y="3142035"/>
              <a:ext cx="258646" cy="258646"/>
            </a:xfrm>
            <a:prstGeom prst="rect">
              <a:avLst/>
            </a:prstGeom>
            <a:noFill/>
            <a:ln w="63500">
              <a:solidFill>
                <a:srgbClr val="F6F6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ectangle 40"/>
          <p:cNvSpPr/>
          <p:nvPr/>
        </p:nvSpPr>
        <p:spPr>
          <a:xfrm rot="18926214">
            <a:off x="-353552" y="1356372"/>
            <a:ext cx="260865" cy="1065884"/>
          </a:xfrm>
          <a:prstGeom prst="rect">
            <a:avLst/>
          </a:prstGeom>
          <a:solidFill>
            <a:srgbClr val="F6F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42" name="Rectangle 41"/>
          <p:cNvSpPr/>
          <p:nvPr/>
        </p:nvSpPr>
        <p:spPr>
          <a:xfrm rot="18926214">
            <a:off x="-388471" y="2404722"/>
            <a:ext cx="260865" cy="1065884"/>
          </a:xfrm>
          <a:prstGeom prst="rect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27" name="Diamond 26"/>
          <p:cNvSpPr/>
          <p:nvPr/>
        </p:nvSpPr>
        <p:spPr>
          <a:xfrm>
            <a:off x="3911866" y="3278763"/>
            <a:ext cx="128016" cy="128016"/>
          </a:xfrm>
          <a:prstGeom prst="diamond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iamond 42"/>
          <p:cNvSpPr/>
          <p:nvPr/>
        </p:nvSpPr>
        <p:spPr>
          <a:xfrm>
            <a:off x="3911866" y="4131914"/>
            <a:ext cx="128016" cy="128016"/>
          </a:xfrm>
          <a:prstGeom prst="diamond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/>
          <p:cNvSpPr/>
          <p:nvPr/>
        </p:nvSpPr>
        <p:spPr>
          <a:xfrm>
            <a:off x="3911866" y="5055763"/>
            <a:ext cx="128016" cy="128016"/>
          </a:xfrm>
          <a:prstGeom prst="diamond">
            <a:avLst/>
          </a:prstGeom>
          <a:solidFill>
            <a:srgbClr val="CEDC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9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46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buntu"/>
        <a:ea typeface=""/>
        <a:cs typeface=""/>
      </a:majorFont>
      <a:minorFont>
        <a:latin typeface="Neris Th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48</Words>
  <Application>Microsoft Macintosh PowerPoint</Application>
  <PresentationFormat>Widescreen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Neris Thin</vt:lpstr>
      <vt:lpstr>Ubuntu</vt:lpstr>
      <vt:lpstr>Office Theme</vt:lpstr>
      <vt:lpstr>Panel Template</vt:lpstr>
      <vt:lpstr>Starting Slide</vt:lpstr>
      <vt:lpstr>Content Outline</vt:lpstr>
      <vt:lpstr>Content topic 1</vt:lpstr>
      <vt:lpstr>Content topic 2</vt:lpstr>
      <vt:lpstr>Content topic 3</vt:lpstr>
      <vt:lpstr>Conclusion Slide</vt:lpstr>
      <vt:lpstr>Contact Details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Haroun</dc:creator>
  <cp:lastModifiedBy>Christopher Haroun</cp:lastModifiedBy>
  <cp:revision>48</cp:revision>
  <dcterms:created xsi:type="dcterms:W3CDTF">2017-04-22T09:07:09Z</dcterms:created>
  <dcterms:modified xsi:type="dcterms:W3CDTF">2017-04-27T19:31:58Z</dcterms:modified>
  <cp:contentStatus/>
</cp:coreProperties>
</file>